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4"/>
  </p:notesMasterIdLst>
  <p:sldIdLst>
    <p:sldId id="259" r:id="rId2"/>
    <p:sldId id="257" r:id="rId3"/>
    <p:sldId id="260" r:id="rId4"/>
    <p:sldId id="264" r:id="rId5"/>
    <p:sldId id="261" r:id="rId6"/>
    <p:sldId id="265" r:id="rId7"/>
    <p:sldId id="262" r:id="rId8"/>
    <p:sldId id="266" r:id="rId9"/>
    <p:sldId id="267" r:id="rId10"/>
    <p:sldId id="269" r:id="rId11"/>
    <p:sldId id="268"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398" autoAdjust="0"/>
    <p:restoredTop sz="46259" autoAdjust="0"/>
  </p:normalViewPr>
  <p:slideViewPr>
    <p:cSldViewPr snapToGrid="0">
      <p:cViewPr varScale="1">
        <p:scale>
          <a:sx n="55" d="100"/>
          <a:sy n="55" d="100"/>
        </p:scale>
        <p:origin x="25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C2B495-93B5-448A-9710-CF7DFB6938FB}"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210AC0C7-14CF-43F9-A5B0-94803796D6F5}">
      <dgm:prSet/>
      <dgm:spPr/>
      <dgm:t>
        <a:bodyPr/>
        <a:lstStyle/>
        <a:p>
          <a:r>
            <a:rPr lang="en-CA" b="1" dirty="0"/>
            <a:t>Data Source</a:t>
          </a:r>
          <a:endParaRPr lang="en-US" dirty="0"/>
        </a:p>
      </dgm:t>
    </dgm:pt>
    <dgm:pt modelId="{5E0AA2E4-E2ED-4017-B56B-6F74FFD88C75}" type="parTrans" cxnId="{383D20AA-7ED6-4CB9-B94F-17B697DF7683}">
      <dgm:prSet/>
      <dgm:spPr/>
      <dgm:t>
        <a:bodyPr/>
        <a:lstStyle/>
        <a:p>
          <a:endParaRPr lang="en-US"/>
        </a:p>
      </dgm:t>
    </dgm:pt>
    <dgm:pt modelId="{E7E84C33-07AF-4B28-8A62-0C10B36BAAAF}" type="sibTrans" cxnId="{383D20AA-7ED6-4CB9-B94F-17B697DF7683}">
      <dgm:prSet/>
      <dgm:spPr/>
      <dgm:t>
        <a:bodyPr/>
        <a:lstStyle/>
        <a:p>
          <a:endParaRPr lang="en-US"/>
        </a:p>
      </dgm:t>
    </dgm:pt>
    <dgm:pt modelId="{F1560E8D-26F4-4052-8608-13185908C38B}">
      <dgm:prSet/>
      <dgm:spPr/>
      <dgm:t>
        <a:bodyPr/>
        <a:lstStyle/>
        <a:p>
          <a:r>
            <a:rPr lang="en-CA" dirty="0"/>
            <a:t>Data sourced from Yelp, a renowned platform for business reviews and recommendations</a:t>
          </a:r>
          <a:endParaRPr lang="en-US" dirty="0"/>
        </a:p>
      </dgm:t>
    </dgm:pt>
    <dgm:pt modelId="{D259BD82-9632-41A5-9448-09955176F2EC}" type="parTrans" cxnId="{450A62BB-0915-4FBE-BA2D-EBFBFADF90E9}">
      <dgm:prSet/>
      <dgm:spPr/>
      <dgm:t>
        <a:bodyPr/>
        <a:lstStyle/>
        <a:p>
          <a:endParaRPr lang="en-US"/>
        </a:p>
      </dgm:t>
    </dgm:pt>
    <dgm:pt modelId="{3388EA74-86E9-45C1-829F-140A49AE7EC8}" type="sibTrans" cxnId="{450A62BB-0915-4FBE-BA2D-EBFBFADF90E9}">
      <dgm:prSet/>
      <dgm:spPr/>
      <dgm:t>
        <a:bodyPr/>
        <a:lstStyle/>
        <a:p>
          <a:endParaRPr lang="en-US"/>
        </a:p>
      </dgm:t>
    </dgm:pt>
    <dgm:pt modelId="{A96656C7-7645-4442-9607-858418BDDA44}">
      <dgm:prSet/>
      <dgm:spPr/>
      <dgm:t>
        <a:bodyPr/>
        <a:lstStyle/>
        <a:p>
          <a:r>
            <a:rPr lang="en-CA" dirty="0"/>
            <a:t>Our analysis will primarily utilize datasets related to Yelp's businesses, reviews, and users to gain valuable insights</a:t>
          </a:r>
          <a:endParaRPr lang="en-US" dirty="0"/>
        </a:p>
      </dgm:t>
    </dgm:pt>
    <dgm:pt modelId="{D49E8B72-EAD2-498C-94B8-64B74D366A80}" type="parTrans" cxnId="{6FBEE0C2-7F0B-4B19-B085-9B518700CAD2}">
      <dgm:prSet/>
      <dgm:spPr/>
      <dgm:t>
        <a:bodyPr/>
        <a:lstStyle/>
        <a:p>
          <a:endParaRPr lang="en-US"/>
        </a:p>
      </dgm:t>
    </dgm:pt>
    <dgm:pt modelId="{3B3DB77C-0DE3-4A06-844B-92D723B90D7C}" type="sibTrans" cxnId="{6FBEE0C2-7F0B-4B19-B085-9B518700CAD2}">
      <dgm:prSet/>
      <dgm:spPr/>
      <dgm:t>
        <a:bodyPr/>
        <a:lstStyle/>
        <a:p>
          <a:endParaRPr lang="en-US"/>
        </a:p>
      </dgm:t>
    </dgm:pt>
    <dgm:pt modelId="{E4F923FF-A8B9-4692-9495-77FEB359EC3D}">
      <dgm:prSet/>
      <dgm:spPr/>
      <dgm:t>
        <a:bodyPr/>
        <a:lstStyle/>
        <a:p>
          <a:r>
            <a:rPr lang="en-CA" b="1"/>
            <a:t>Data Collection </a:t>
          </a:r>
          <a:endParaRPr lang="en-US"/>
        </a:p>
      </dgm:t>
    </dgm:pt>
    <dgm:pt modelId="{5A71413B-D506-4E22-AEED-B298EA2451AC}" type="parTrans" cxnId="{315FBB50-3424-42AE-B06E-8F6A4D369374}">
      <dgm:prSet/>
      <dgm:spPr/>
      <dgm:t>
        <a:bodyPr/>
        <a:lstStyle/>
        <a:p>
          <a:endParaRPr lang="en-US"/>
        </a:p>
      </dgm:t>
    </dgm:pt>
    <dgm:pt modelId="{3797FAE5-3870-4CC6-A913-3F5B383FAA96}" type="sibTrans" cxnId="{315FBB50-3424-42AE-B06E-8F6A4D369374}">
      <dgm:prSet/>
      <dgm:spPr/>
      <dgm:t>
        <a:bodyPr/>
        <a:lstStyle/>
        <a:p>
          <a:endParaRPr lang="en-US"/>
        </a:p>
      </dgm:t>
    </dgm:pt>
    <dgm:pt modelId="{8F3DE178-FDF3-4D70-89C1-6FA8BC46FA0F}">
      <dgm:prSet/>
      <dgm:spPr/>
      <dgm:t>
        <a:bodyPr/>
        <a:lstStyle/>
        <a:p>
          <a:r>
            <a:rPr lang="en-CA" b="0" i="0" dirty="0"/>
            <a:t>Data collection involved sourcing datasets from Kaggle, which were provided directly by Yelp.</a:t>
          </a:r>
          <a:endParaRPr lang="en-US" dirty="0"/>
        </a:p>
      </dgm:t>
    </dgm:pt>
    <dgm:pt modelId="{FA9E88F9-7BBE-4CA9-AF10-0CB5BEF15A91}" type="parTrans" cxnId="{EAC8B617-C36F-45D8-BF07-FE5A6061CCC0}">
      <dgm:prSet/>
      <dgm:spPr/>
      <dgm:t>
        <a:bodyPr/>
        <a:lstStyle/>
        <a:p>
          <a:endParaRPr lang="en-US"/>
        </a:p>
      </dgm:t>
    </dgm:pt>
    <dgm:pt modelId="{D8DC8485-D78E-4806-977F-333FF2AF57B2}" type="sibTrans" cxnId="{EAC8B617-C36F-45D8-BF07-FE5A6061CCC0}">
      <dgm:prSet/>
      <dgm:spPr/>
      <dgm:t>
        <a:bodyPr/>
        <a:lstStyle/>
        <a:p>
          <a:endParaRPr lang="en-US"/>
        </a:p>
      </dgm:t>
    </dgm:pt>
    <dgm:pt modelId="{C2E9CD2A-78C4-47AE-8535-84D1C7A9B01D}">
      <dgm:prSet/>
      <dgm:spPr/>
      <dgm:t>
        <a:bodyPr/>
        <a:lstStyle/>
        <a:p>
          <a:r>
            <a:rPr lang="en-CA" b="0" i="0"/>
            <a:t>This approach ensures reliability and comprehensiveness in deriving valuable insights for the project</a:t>
          </a:r>
          <a:endParaRPr lang="en-US"/>
        </a:p>
      </dgm:t>
    </dgm:pt>
    <dgm:pt modelId="{835A826C-FD07-4F30-B4A9-D1CD88278E0B}" type="parTrans" cxnId="{7BA56A55-E2A6-4BE2-B91E-995851CBCD90}">
      <dgm:prSet/>
      <dgm:spPr/>
      <dgm:t>
        <a:bodyPr/>
        <a:lstStyle/>
        <a:p>
          <a:endParaRPr lang="en-US"/>
        </a:p>
      </dgm:t>
    </dgm:pt>
    <dgm:pt modelId="{5E6FE323-4841-416D-B767-C690CCD04C34}" type="sibTrans" cxnId="{7BA56A55-E2A6-4BE2-B91E-995851CBCD90}">
      <dgm:prSet/>
      <dgm:spPr/>
      <dgm:t>
        <a:bodyPr/>
        <a:lstStyle/>
        <a:p>
          <a:endParaRPr lang="en-US"/>
        </a:p>
      </dgm:t>
    </dgm:pt>
    <dgm:pt modelId="{58E673B0-5449-AD44-A3CC-1F5DB2C8CA01}" type="pres">
      <dgm:prSet presAssocID="{76C2B495-93B5-448A-9710-CF7DFB6938FB}" presName="Name0" presStyleCnt="0">
        <dgm:presLayoutVars>
          <dgm:dir/>
          <dgm:animLvl val="lvl"/>
          <dgm:resizeHandles val="exact"/>
        </dgm:presLayoutVars>
      </dgm:prSet>
      <dgm:spPr/>
    </dgm:pt>
    <dgm:pt modelId="{A57F154F-04A1-5344-94B9-6C0F044E505F}" type="pres">
      <dgm:prSet presAssocID="{210AC0C7-14CF-43F9-A5B0-94803796D6F5}" presName="composite" presStyleCnt="0"/>
      <dgm:spPr/>
    </dgm:pt>
    <dgm:pt modelId="{D14DC229-D15E-EC42-A095-7B145DDCF0E3}" type="pres">
      <dgm:prSet presAssocID="{210AC0C7-14CF-43F9-A5B0-94803796D6F5}" presName="parTx" presStyleLbl="alignNode1" presStyleIdx="0" presStyleCnt="2">
        <dgm:presLayoutVars>
          <dgm:chMax val="0"/>
          <dgm:chPref val="0"/>
          <dgm:bulletEnabled val="1"/>
        </dgm:presLayoutVars>
      </dgm:prSet>
      <dgm:spPr/>
    </dgm:pt>
    <dgm:pt modelId="{4B14049D-F562-8048-BC62-D680A6B5D583}" type="pres">
      <dgm:prSet presAssocID="{210AC0C7-14CF-43F9-A5B0-94803796D6F5}" presName="desTx" presStyleLbl="alignAccFollowNode1" presStyleIdx="0" presStyleCnt="2">
        <dgm:presLayoutVars>
          <dgm:bulletEnabled val="1"/>
        </dgm:presLayoutVars>
      </dgm:prSet>
      <dgm:spPr/>
    </dgm:pt>
    <dgm:pt modelId="{E2DBDF76-A9B8-6747-A0CD-58AF216FC67E}" type="pres">
      <dgm:prSet presAssocID="{E7E84C33-07AF-4B28-8A62-0C10B36BAAAF}" presName="space" presStyleCnt="0"/>
      <dgm:spPr/>
    </dgm:pt>
    <dgm:pt modelId="{1B3C4565-8C93-AD40-BAED-A72139960FCC}" type="pres">
      <dgm:prSet presAssocID="{E4F923FF-A8B9-4692-9495-77FEB359EC3D}" presName="composite" presStyleCnt="0"/>
      <dgm:spPr/>
    </dgm:pt>
    <dgm:pt modelId="{CD0C5DF7-9874-F541-9030-B8783F32C3DF}" type="pres">
      <dgm:prSet presAssocID="{E4F923FF-A8B9-4692-9495-77FEB359EC3D}" presName="parTx" presStyleLbl="alignNode1" presStyleIdx="1" presStyleCnt="2">
        <dgm:presLayoutVars>
          <dgm:chMax val="0"/>
          <dgm:chPref val="0"/>
          <dgm:bulletEnabled val="1"/>
        </dgm:presLayoutVars>
      </dgm:prSet>
      <dgm:spPr/>
    </dgm:pt>
    <dgm:pt modelId="{41901E63-CC13-9A45-B35D-20ACC7AF6C25}" type="pres">
      <dgm:prSet presAssocID="{E4F923FF-A8B9-4692-9495-77FEB359EC3D}" presName="desTx" presStyleLbl="alignAccFollowNode1" presStyleIdx="1" presStyleCnt="2">
        <dgm:presLayoutVars>
          <dgm:bulletEnabled val="1"/>
        </dgm:presLayoutVars>
      </dgm:prSet>
      <dgm:spPr/>
    </dgm:pt>
  </dgm:ptLst>
  <dgm:cxnLst>
    <dgm:cxn modelId="{EAC8B617-C36F-45D8-BF07-FE5A6061CCC0}" srcId="{E4F923FF-A8B9-4692-9495-77FEB359EC3D}" destId="{8F3DE178-FDF3-4D70-89C1-6FA8BC46FA0F}" srcOrd="0" destOrd="0" parTransId="{FA9E88F9-7BBE-4CA9-AF10-0CB5BEF15A91}" sibTransId="{D8DC8485-D78E-4806-977F-333FF2AF57B2}"/>
    <dgm:cxn modelId="{315FBB50-3424-42AE-B06E-8F6A4D369374}" srcId="{76C2B495-93B5-448A-9710-CF7DFB6938FB}" destId="{E4F923FF-A8B9-4692-9495-77FEB359EC3D}" srcOrd="1" destOrd="0" parTransId="{5A71413B-D506-4E22-AEED-B298EA2451AC}" sibTransId="{3797FAE5-3870-4CC6-A913-3F5B383FAA96}"/>
    <dgm:cxn modelId="{7BA56A55-E2A6-4BE2-B91E-995851CBCD90}" srcId="{E4F923FF-A8B9-4692-9495-77FEB359EC3D}" destId="{C2E9CD2A-78C4-47AE-8535-84D1C7A9B01D}" srcOrd="1" destOrd="0" parTransId="{835A826C-FD07-4F30-B4A9-D1CD88278E0B}" sibTransId="{5E6FE323-4841-416D-B767-C690CCD04C34}"/>
    <dgm:cxn modelId="{AE212A5E-4706-C740-B2BA-9E44DF88C734}" type="presOf" srcId="{76C2B495-93B5-448A-9710-CF7DFB6938FB}" destId="{58E673B0-5449-AD44-A3CC-1F5DB2C8CA01}" srcOrd="0" destOrd="0" presId="urn:microsoft.com/office/officeart/2005/8/layout/hList1"/>
    <dgm:cxn modelId="{331E8D6B-A83F-1749-9BD3-B7FF145FB8C5}" type="presOf" srcId="{F1560E8D-26F4-4052-8608-13185908C38B}" destId="{4B14049D-F562-8048-BC62-D680A6B5D583}" srcOrd="0" destOrd="0" presId="urn:microsoft.com/office/officeart/2005/8/layout/hList1"/>
    <dgm:cxn modelId="{05433179-11F7-5F40-AF62-60CADBC9EFD5}" type="presOf" srcId="{210AC0C7-14CF-43F9-A5B0-94803796D6F5}" destId="{D14DC229-D15E-EC42-A095-7B145DDCF0E3}" srcOrd="0" destOrd="0" presId="urn:microsoft.com/office/officeart/2005/8/layout/hList1"/>
    <dgm:cxn modelId="{2FED097D-4F4C-4341-ABD6-2B08A18C659F}" type="presOf" srcId="{8F3DE178-FDF3-4D70-89C1-6FA8BC46FA0F}" destId="{41901E63-CC13-9A45-B35D-20ACC7AF6C25}" srcOrd="0" destOrd="0" presId="urn:microsoft.com/office/officeart/2005/8/layout/hList1"/>
    <dgm:cxn modelId="{383D20AA-7ED6-4CB9-B94F-17B697DF7683}" srcId="{76C2B495-93B5-448A-9710-CF7DFB6938FB}" destId="{210AC0C7-14CF-43F9-A5B0-94803796D6F5}" srcOrd="0" destOrd="0" parTransId="{5E0AA2E4-E2ED-4017-B56B-6F74FFD88C75}" sibTransId="{E7E84C33-07AF-4B28-8A62-0C10B36BAAAF}"/>
    <dgm:cxn modelId="{D10554B4-3357-9F4B-851E-E4E4648302F1}" type="presOf" srcId="{A96656C7-7645-4442-9607-858418BDDA44}" destId="{4B14049D-F562-8048-BC62-D680A6B5D583}" srcOrd="0" destOrd="1" presId="urn:microsoft.com/office/officeart/2005/8/layout/hList1"/>
    <dgm:cxn modelId="{450A62BB-0915-4FBE-BA2D-EBFBFADF90E9}" srcId="{210AC0C7-14CF-43F9-A5B0-94803796D6F5}" destId="{F1560E8D-26F4-4052-8608-13185908C38B}" srcOrd="0" destOrd="0" parTransId="{D259BD82-9632-41A5-9448-09955176F2EC}" sibTransId="{3388EA74-86E9-45C1-829F-140A49AE7EC8}"/>
    <dgm:cxn modelId="{6FBEE0C2-7F0B-4B19-B085-9B518700CAD2}" srcId="{210AC0C7-14CF-43F9-A5B0-94803796D6F5}" destId="{A96656C7-7645-4442-9607-858418BDDA44}" srcOrd="1" destOrd="0" parTransId="{D49E8B72-EAD2-498C-94B8-64B74D366A80}" sibTransId="{3B3DB77C-0DE3-4A06-844B-92D723B90D7C}"/>
    <dgm:cxn modelId="{1995F8D8-C947-2540-8F0D-7D5232D1351D}" type="presOf" srcId="{E4F923FF-A8B9-4692-9495-77FEB359EC3D}" destId="{CD0C5DF7-9874-F541-9030-B8783F32C3DF}" srcOrd="0" destOrd="0" presId="urn:microsoft.com/office/officeart/2005/8/layout/hList1"/>
    <dgm:cxn modelId="{140357EA-0B3C-5448-BF6B-3C0EA1C98B2B}" type="presOf" srcId="{C2E9CD2A-78C4-47AE-8535-84D1C7A9B01D}" destId="{41901E63-CC13-9A45-B35D-20ACC7AF6C25}" srcOrd="0" destOrd="1" presId="urn:microsoft.com/office/officeart/2005/8/layout/hList1"/>
    <dgm:cxn modelId="{C3BB18AD-001D-1E4E-8C4C-D3ADAD8F4E06}" type="presParOf" srcId="{58E673B0-5449-AD44-A3CC-1F5DB2C8CA01}" destId="{A57F154F-04A1-5344-94B9-6C0F044E505F}" srcOrd="0" destOrd="0" presId="urn:microsoft.com/office/officeart/2005/8/layout/hList1"/>
    <dgm:cxn modelId="{BC94F95A-689B-6341-9F1D-867E33A746A1}" type="presParOf" srcId="{A57F154F-04A1-5344-94B9-6C0F044E505F}" destId="{D14DC229-D15E-EC42-A095-7B145DDCF0E3}" srcOrd="0" destOrd="0" presId="urn:microsoft.com/office/officeart/2005/8/layout/hList1"/>
    <dgm:cxn modelId="{3D06E088-3CEF-C746-BE36-D99C830199C1}" type="presParOf" srcId="{A57F154F-04A1-5344-94B9-6C0F044E505F}" destId="{4B14049D-F562-8048-BC62-D680A6B5D583}" srcOrd="1" destOrd="0" presId="urn:microsoft.com/office/officeart/2005/8/layout/hList1"/>
    <dgm:cxn modelId="{27D0DB20-406F-8246-A9E2-5123F426FBB6}" type="presParOf" srcId="{58E673B0-5449-AD44-A3CC-1F5DB2C8CA01}" destId="{E2DBDF76-A9B8-6747-A0CD-58AF216FC67E}" srcOrd="1" destOrd="0" presId="urn:microsoft.com/office/officeart/2005/8/layout/hList1"/>
    <dgm:cxn modelId="{D8BF8028-E061-5B47-983B-ABD01E53A4C6}" type="presParOf" srcId="{58E673B0-5449-AD44-A3CC-1F5DB2C8CA01}" destId="{1B3C4565-8C93-AD40-BAED-A72139960FCC}" srcOrd="2" destOrd="0" presId="urn:microsoft.com/office/officeart/2005/8/layout/hList1"/>
    <dgm:cxn modelId="{0312A741-C24B-7C48-BA9F-85462EA00D62}" type="presParOf" srcId="{1B3C4565-8C93-AD40-BAED-A72139960FCC}" destId="{CD0C5DF7-9874-F541-9030-B8783F32C3DF}" srcOrd="0" destOrd="0" presId="urn:microsoft.com/office/officeart/2005/8/layout/hList1"/>
    <dgm:cxn modelId="{DC9F5C2D-6E9B-B64C-8A21-388851A368F5}" type="presParOf" srcId="{1B3C4565-8C93-AD40-BAED-A72139960FCC}" destId="{41901E63-CC13-9A45-B35D-20ACC7AF6C2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D1BF13-B10A-4EE3-9D03-A2B555A3B3FF}" type="doc">
      <dgm:prSet loTypeId="urn:microsoft.com/office/officeart/2018/2/layout/IconVerticalSolidList" loCatId="icon" qsTypeId="urn:microsoft.com/office/officeart/2005/8/quickstyle/simple1" qsCatId="simple" csTypeId="urn:microsoft.com/office/officeart/2005/8/colors/accent3_5" csCatId="accent3" phldr="1"/>
      <dgm:spPr/>
      <dgm:t>
        <a:bodyPr/>
        <a:lstStyle/>
        <a:p>
          <a:endParaRPr lang="en-US"/>
        </a:p>
      </dgm:t>
    </dgm:pt>
    <dgm:pt modelId="{EA2D1B16-A364-48F7-B4EB-81CB0D7E318F}">
      <dgm:prSet custT="1"/>
      <dgm:spPr/>
      <dgm:t>
        <a:bodyPr/>
        <a:lstStyle/>
        <a:p>
          <a:pPr>
            <a:lnSpc>
              <a:spcPct val="100000"/>
            </a:lnSpc>
          </a:pPr>
          <a:r>
            <a:rPr lang="en-US" sz="1800" b="1" dirty="0"/>
            <a:t>Goal</a:t>
          </a:r>
          <a:r>
            <a:rPr lang="en-US" sz="1800" dirty="0"/>
            <a:t>: Provide personalized restaurant suggestions to enhance the user's dining experience</a:t>
          </a:r>
        </a:p>
      </dgm:t>
    </dgm:pt>
    <dgm:pt modelId="{98859E45-36A8-4C69-A049-A6614ECE4407}" type="parTrans" cxnId="{6018E0E0-BA6A-496A-9876-3E330AC1A748}">
      <dgm:prSet/>
      <dgm:spPr/>
      <dgm:t>
        <a:bodyPr/>
        <a:lstStyle/>
        <a:p>
          <a:endParaRPr lang="en-US"/>
        </a:p>
      </dgm:t>
    </dgm:pt>
    <dgm:pt modelId="{E1241C0E-7B83-4DF5-8E36-19EC208D2D8B}" type="sibTrans" cxnId="{6018E0E0-BA6A-496A-9876-3E330AC1A748}">
      <dgm:prSet/>
      <dgm:spPr/>
      <dgm:t>
        <a:bodyPr/>
        <a:lstStyle/>
        <a:p>
          <a:endParaRPr lang="en-US"/>
        </a:p>
      </dgm:t>
    </dgm:pt>
    <dgm:pt modelId="{8E05C4C4-DE1E-4727-869D-0CCD4D16313F}">
      <dgm:prSet custT="1"/>
      <dgm:spPr/>
      <dgm:t>
        <a:bodyPr/>
        <a:lstStyle/>
        <a:p>
          <a:pPr>
            <a:lnSpc>
              <a:spcPct val="100000"/>
            </a:lnSpc>
          </a:pPr>
          <a:r>
            <a:rPr lang="en-US" sz="1800" b="1" dirty="0"/>
            <a:t>Features</a:t>
          </a:r>
          <a:r>
            <a:rPr lang="en-US" sz="1800" dirty="0"/>
            <a:t>: Ratings or interactions given by users to different restaurants</a:t>
          </a:r>
        </a:p>
      </dgm:t>
    </dgm:pt>
    <dgm:pt modelId="{F73F9188-081B-4570-8378-C8F7CCFB0205}" type="parTrans" cxnId="{3FFB99C8-8DF0-4426-8FE1-B332A801392C}">
      <dgm:prSet/>
      <dgm:spPr/>
      <dgm:t>
        <a:bodyPr/>
        <a:lstStyle/>
        <a:p>
          <a:endParaRPr lang="en-US"/>
        </a:p>
      </dgm:t>
    </dgm:pt>
    <dgm:pt modelId="{AB682C9D-6B1B-4A73-A87F-54CEADDF3748}" type="sibTrans" cxnId="{3FFB99C8-8DF0-4426-8FE1-B332A801392C}">
      <dgm:prSet/>
      <dgm:spPr/>
      <dgm:t>
        <a:bodyPr/>
        <a:lstStyle/>
        <a:p>
          <a:endParaRPr lang="en-US"/>
        </a:p>
      </dgm:t>
    </dgm:pt>
    <dgm:pt modelId="{7015BA51-7338-4D76-BA11-4E2508F637EA}">
      <dgm:prSet custT="1"/>
      <dgm:spPr/>
      <dgm:t>
        <a:bodyPr/>
        <a:lstStyle/>
        <a:p>
          <a:pPr>
            <a:lnSpc>
              <a:spcPct val="100000"/>
            </a:lnSpc>
          </a:pPr>
          <a:r>
            <a:rPr lang="en-US" sz="1800" b="1" dirty="0"/>
            <a:t>Target</a:t>
          </a:r>
          <a:r>
            <a:rPr lang="en-US" sz="1800" dirty="0"/>
            <a:t>: Recommending restaurants that a specific user might like based on their past interactions and preferences</a:t>
          </a:r>
        </a:p>
      </dgm:t>
    </dgm:pt>
    <dgm:pt modelId="{73DDEF78-B22A-4E88-8B1E-61FA5697FC30}" type="parTrans" cxnId="{27D94F7A-5807-419D-8A00-16A5120FF30A}">
      <dgm:prSet/>
      <dgm:spPr/>
      <dgm:t>
        <a:bodyPr/>
        <a:lstStyle/>
        <a:p>
          <a:endParaRPr lang="en-US"/>
        </a:p>
      </dgm:t>
    </dgm:pt>
    <dgm:pt modelId="{4C16CDC7-423E-4D48-91D0-65F90C2B7721}" type="sibTrans" cxnId="{27D94F7A-5807-419D-8A00-16A5120FF30A}">
      <dgm:prSet/>
      <dgm:spPr/>
      <dgm:t>
        <a:bodyPr/>
        <a:lstStyle/>
        <a:p>
          <a:endParaRPr lang="en-US"/>
        </a:p>
      </dgm:t>
    </dgm:pt>
    <dgm:pt modelId="{40546D4B-0203-4C10-8BBD-7B6FEFF29246}" type="pres">
      <dgm:prSet presAssocID="{03D1BF13-B10A-4EE3-9D03-A2B555A3B3FF}" presName="root" presStyleCnt="0">
        <dgm:presLayoutVars>
          <dgm:dir/>
          <dgm:resizeHandles val="exact"/>
        </dgm:presLayoutVars>
      </dgm:prSet>
      <dgm:spPr/>
    </dgm:pt>
    <dgm:pt modelId="{D184A833-8D9F-4C62-81D4-0E4E28E4B19D}" type="pres">
      <dgm:prSet presAssocID="{EA2D1B16-A364-48F7-B4EB-81CB0D7E318F}" presName="compNode" presStyleCnt="0"/>
      <dgm:spPr/>
    </dgm:pt>
    <dgm:pt modelId="{AE807B54-FC3B-4F02-B64F-ADABF22BA926}" type="pres">
      <dgm:prSet presAssocID="{EA2D1B16-A364-48F7-B4EB-81CB0D7E318F}" presName="bgRect" presStyleLbl="bgShp" presStyleIdx="0" presStyleCnt="3"/>
      <dgm:spPr/>
    </dgm:pt>
    <dgm:pt modelId="{34F613B8-D5F1-45D9-8298-9E4EDB6B3236}" type="pres">
      <dgm:prSet presAssocID="{EA2D1B16-A364-48F7-B4EB-81CB0D7E318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9E4EE6D1-B1EB-4FC6-8F26-C71F9ED7CDE1}" type="pres">
      <dgm:prSet presAssocID="{EA2D1B16-A364-48F7-B4EB-81CB0D7E318F}" presName="spaceRect" presStyleCnt="0"/>
      <dgm:spPr/>
    </dgm:pt>
    <dgm:pt modelId="{E841E9FF-A197-4333-BA0C-83153889FAC7}" type="pres">
      <dgm:prSet presAssocID="{EA2D1B16-A364-48F7-B4EB-81CB0D7E318F}" presName="parTx" presStyleLbl="revTx" presStyleIdx="0" presStyleCnt="3">
        <dgm:presLayoutVars>
          <dgm:chMax val="0"/>
          <dgm:chPref val="0"/>
        </dgm:presLayoutVars>
      </dgm:prSet>
      <dgm:spPr/>
    </dgm:pt>
    <dgm:pt modelId="{16A6C4AD-2D27-4D04-8261-4625E067C609}" type="pres">
      <dgm:prSet presAssocID="{E1241C0E-7B83-4DF5-8E36-19EC208D2D8B}" presName="sibTrans" presStyleCnt="0"/>
      <dgm:spPr/>
    </dgm:pt>
    <dgm:pt modelId="{0631F58A-3E03-4F98-BD2C-19B9461EFB25}" type="pres">
      <dgm:prSet presAssocID="{8E05C4C4-DE1E-4727-869D-0CCD4D16313F}" presName="compNode" presStyleCnt="0"/>
      <dgm:spPr/>
    </dgm:pt>
    <dgm:pt modelId="{066CBA5F-B959-4A22-8353-EE07802034DA}" type="pres">
      <dgm:prSet presAssocID="{8E05C4C4-DE1E-4727-869D-0CCD4D16313F}" presName="bgRect" presStyleLbl="bgShp" presStyleIdx="1" presStyleCnt="3"/>
      <dgm:spPr/>
    </dgm:pt>
    <dgm:pt modelId="{58C7DA64-364C-4F36-8D63-A81F0D85D143}" type="pres">
      <dgm:prSet presAssocID="{8E05C4C4-DE1E-4727-869D-0CCD4D16313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vered plate"/>
        </a:ext>
      </dgm:extLst>
    </dgm:pt>
    <dgm:pt modelId="{032C274A-E739-4775-A85F-991CFAD0607D}" type="pres">
      <dgm:prSet presAssocID="{8E05C4C4-DE1E-4727-869D-0CCD4D16313F}" presName="spaceRect" presStyleCnt="0"/>
      <dgm:spPr/>
    </dgm:pt>
    <dgm:pt modelId="{FF0C2A04-D7FB-4A01-A08D-9D11DBA55DD0}" type="pres">
      <dgm:prSet presAssocID="{8E05C4C4-DE1E-4727-869D-0CCD4D16313F}" presName="parTx" presStyleLbl="revTx" presStyleIdx="1" presStyleCnt="3">
        <dgm:presLayoutVars>
          <dgm:chMax val="0"/>
          <dgm:chPref val="0"/>
        </dgm:presLayoutVars>
      </dgm:prSet>
      <dgm:spPr/>
    </dgm:pt>
    <dgm:pt modelId="{0D3B9E4F-9E91-42F4-82E9-92B2F7462CFC}" type="pres">
      <dgm:prSet presAssocID="{AB682C9D-6B1B-4A73-A87F-54CEADDF3748}" presName="sibTrans" presStyleCnt="0"/>
      <dgm:spPr/>
    </dgm:pt>
    <dgm:pt modelId="{95108714-CCB8-477A-8DAC-CD798451FD01}" type="pres">
      <dgm:prSet presAssocID="{7015BA51-7338-4D76-BA11-4E2508F637EA}" presName="compNode" presStyleCnt="0"/>
      <dgm:spPr/>
    </dgm:pt>
    <dgm:pt modelId="{C71A6016-66AD-4C94-A1EC-74B39C865A54}" type="pres">
      <dgm:prSet presAssocID="{7015BA51-7338-4D76-BA11-4E2508F637EA}" presName="bgRect" presStyleLbl="bgShp" presStyleIdx="2" presStyleCnt="3"/>
      <dgm:spPr/>
    </dgm:pt>
    <dgm:pt modelId="{AB71E65D-D024-4333-9F63-9A075A1AF4D9}" type="pres">
      <dgm:prSet presAssocID="{7015BA51-7338-4D76-BA11-4E2508F637E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ork and knife"/>
        </a:ext>
      </dgm:extLst>
    </dgm:pt>
    <dgm:pt modelId="{265824E0-94BA-4B17-96A4-27EB5AD76868}" type="pres">
      <dgm:prSet presAssocID="{7015BA51-7338-4D76-BA11-4E2508F637EA}" presName="spaceRect" presStyleCnt="0"/>
      <dgm:spPr/>
    </dgm:pt>
    <dgm:pt modelId="{13391ADC-080B-4D9E-8559-4F6AB0B6DB6F}" type="pres">
      <dgm:prSet presAssocID="{7015BA51-7338-4D76-BA11-4E2508F637EA}" presName="parTx" presStyleLbl="revTx" presStyleIdx="2" presStyleCnt="3">
        <dgm:presLayoutVars>
          <dgm:chMax val="0"/>
          <dgm:chPref val="0"/>
        </dgm:presLayoutVars>
      </dgm:prSet>
      <dgm:spPr/>
    </dgm:pt>
  </dgm:ptLst>
  <dgm:cxnLst>
    <dgm:cxn modelId="{A303FE71-35FD-FD4C-86C1-9CB68F55874A}" type="presOf" srcId="{7015BA51-7338-4D76-BA11-4E2508F637EA}" destId="{13391ADC-080B-4D9E-8559-4F6AB0B6DB6F}" srcOrd="0" destOrd="0" presId="urn:microsoft.com/office/officeart/2018/2/layout/IconVerticalSolidList"/>
    <dgm:cxn modelId="{27D94F7A-5807-419D-8A00-16A5120FF30A}" srcId="{03D1BF13-B10A-4EE3-9D03-A2B555A3B3FF}" destId="{7015BA51-7338-4D76-BA11-4E2508F637EA}" srcOrd="2" destOrd="0" parTransId="{73DDEF78-B22A-4E88-8B1E-61FA5697FC30}" sibTransId="{4C16CDC7-423E-4D48-91D0-65F90C2B7721}"/>
    <dgm:cxn modelId="{441DF1B1-FF40-0F49-AF81-B9DF6D4C5128}" type="presOf" srcId="{EA2D1B16-A364-48F7-B4EB-81CB0D7E318F}" destId="{E841E9FF-A197-4333-BA0C-83153889FAC7}" srcOrd="0" destOrd="0" presId="urn:microsoft.com/office/officeart/2018/2/layout/IconVerticalSolidList"/>
    <dgm:cxn modelId="{18C532C0-117B-6D43-9D77-8D584BBD2D33}" type="presOf" srcId="{03D1BF13-B10A-4EE3-9D03-A2B555A3B3FF}" destId="{40546D4B-0203-4C10-8BBD-7B6FEFF29246}" srcOrd="0" destOrd="0" presId="urn:microsoft.com/office/officeart/2018/2/layout/IconVerticalSolidList"/>
    <dgm:cxn modelId="{AB03BEC5-108B-224A-A6B9-81FD720F7010}" type="presOf" srcId="{8E05C4C4-DE1E-4727-869D-0CCD4D16313F}" destId="{FF0C2A04-D7FB-4A01-A08D-9D11DBA55DD0}" srcOrd="0" destOrd="0" presId="urn:microsoft.com/office/officeart/2018/2/layout/IconVerticalSolidList"/>
    <dgm:cxn modelId="{3FFB99C8-8DF0-4426-8FE1-B332A801392C}" srcId="{03D1BF13-B10A-4EE3-9D03-A2B555A3B3FF}" destId="{8E05C4C4-DE1E-4727-869D-0CCD4D16313F}" srcOrd="1" destOrd="0" parTransId="{F73F9188-081B-4570-8378-C8F7CCFB0205}" sibTransId="{AB682C9D-6B1B-4A73-A87F-54CEADDF3748}"/>
    <dgm:cxn modelId="{6018E0E0-BA6A-496A-9876-3E330AC1A748}" srcId="{03D1BF13-B10A-4EE3-9D03-A2B555A3B3FF}" destId="{EA2D1B16-A364-48F7-B4EB-81CB0D7E318F}" srcOrd="0" destOrd="0" parTransId="{98859E45-36A8-4C69-A049-A6614ECE4407}" sibTransId="{E1241C0E-7B83-4DF5-8E36-19EC208D2D8B}"/>
    <dgm:cxn modelId="{759C3A15-659B-8F43-8E6A-768C7D48006A}" type="presParOf" srcId="{40546D4B-0203-4C10-8BBD-7B6FEFF29246}" destId="{D184A833-8D9F-4C62-81D4-0E4E28E4B19D}" srcOrd="0" destOrd="0" presId="urn:microsoft.com/office/officeart/2018/2/layout/IconVerticalSolidList"/>
    <dgm:cxn modelId="{100DBE18-0926-B444-9485-E392F2BB7CF8}" type="presParOf" srcId="{D184A833-8D9F-4C62-81D4-0E4E28E4B19D}" destId="{AE807B54-FC3B-4F02-B64F-ADABF22BA926}" srcOrd="0" destOrd="0" presId="urn:microsoft.com/office/officeart/2018/2/layout/IconVerticalSolidList"/>
    <dgm:cxn modelId="{57B95906-1235-D944-A938-B652BD5F291A}" type="presParOf" srcId="{D184A833-8D9F-4C62-81D4-0E4E28E4B19D}" destId="{34F613B8-D5F1-45D9-8298-9E4EDB6B3236}" srcOrd="1" destOrd="0" presId="urn:microsoft.com/office/officeart/2018/2/layout/IconVerticalSolidList"/>
    <dgm:cxn modelId="{A0905DA8-6A89-8646-B38F-20E6D77C988D}" type="presParOf" srcId="{D184A833-8D9F-4C62-81D4-0E4E28E4B19D}" destId="{9E4EE6D1-B1EB-4FC6-8F26-C71F9ED7CDE1}" srcOrd="2" destOrd="0" presId="urn:microsoft.com/office/officeart/2018/2/layout/IconVerticalSolidList"/>
    <dgm:cxn modelId="{429CB74D-5414-CF40-94C6-9C36FD1607C3}" type="presParOf" srcId="{D184A833-8D9F-4C62-81D4-0E4E28E4B19D}" destId="{E841E9FF-A197-4333-BA0C-83153889FAC7}" srcOrd="3" destOrd="0" presId="urn:microsoft.com/office/officeart/2018/2/layout/IconVerticalSolidList"/>
    <dgm:cxn modelId="{C568AF1B-460F-0F4D-8A7A-606D1CE73984}" type="presParOf" srcId="{40546D4B-0203-4C10-8BBD-7B6FEFF29246}" destId="{16A6C4AD-2D27-4D04-8261-4625E067C609}" srcOrd="1" destOrd="0" presId="urn:microsoft.com/office/officeart/2018/2/layout/IconVerticalSolidList"/>
    <dgm:cxn modelId="{1997A033-9DFF-4B47-871D-BAEB0AADC04D}" type="presParOf" srcId="{40546D4B-0203-4C10-8BBD-7B6FEFF29246}" destId="{0631F58A-3E03-4F98-BD2C-19B9461EFB25}" srcOrd="2" destOrd="0" presId="urn:microsoft.com/office/officeart/2018/2/layout/IconVerticalSolidList"/>
    <dgm:cxn modelId="{B6CB029E-5AFB-194D-A80E-E450B5FFAD4A}" type="presParOf" srcId="{0631F58A-3E03-4F98-BD2C-19B9461EFB25}" destId="{066CBA5F-B959-4A22-8353-EE07802034DA}" srcOrd="0" destOrd="0" presId="urn:microsoft.com/office/officeart/2018/2/layout/IconVerticalSolidList"/>
    <dgm:cxn modelId="{EE1A7517-6DB5-1749-A5CC-3D2C7AC19375}" type="presParOf" srcId="{0631F58A-3E03-4F98-BD2C-19B9461EFB25}" destId="{58C7DA64-364C-4F36-8D63-A81F0D85D143}" srcOrd="1" destOrd="0" presId="urn:microsoft.com/office/officeart/2018/2/layout/IconVerticalSolidList"/>
    <dgm:cxn modelId="{28707976-A3EA-9843-9FC8-C5538E456216}" type="presParOf" srcId="{0631F58A-3E03-4F98-BD2C-19B9461EFB25}" destId="{032C274A-E739-4775-A85F-991CFAD0607D}" srcOrd="2" destOrd="0" presId="urn:microsoft.com/office/officeart/2018/2/layout/IconVerticalSolidList"/>
    <dgm:cxn modelId="{02373989-9B6D-A245-A7E0-C8B87FDAEAC1}" type="presParOf" srcId="{0631F58A-3E03-4F98-BD2C-19B9461EFB25}" destId="{FF0C2A04-D7FB-4A01-A08D-9D11DBA55DD0}" srcOrd="3" destOrd="0" presId="urn:microsoft.com/office/officeart/2018/2/layout/IconVerticalSolidList"/>
    <dgm:cxn modelId="{5284E370-C70A-794E-8733-F18ADB0802F4}" type="presParOf" srcId="{40546D4B-0203-4C10-8BBD-7B6FEFF29246}" destId="{0D3B9E4F-9E91-42F4-82E9-92B2F7462CFC}" srcOrd="3" destOrd="0" presId="urn:microsoft.com/office/officeart/2018/2/layout/IconVerticalSolidList"/>
    <dgm:cxn modelId="{01B0D1D1-3EBC-6C44-AF1A-0FB9FA400256}" type="presParOf" srcId="{40546D4B-0203-4C10-8BBD-7B6FEFF29246}" destId="{95108714-CCB8-477A-8DAC-CD798451FD01}" srcOrd="4" destOrd="0" presId="urn:microsoft.com/office/officeart/2018/2/layout/IconVerticalSolidList"/>
    <dgm:cxn modelId="{6A161382-4FD2-A44C-A61E-74F0607903D6}" type="presParOf" srcId="{95108714-CCB8-477A-8DAC-CD798451FD01}" destId="{C71A6016-66AD-4C94-A1EC-74B39C865A54}" srcOrd="0" destOrd="0" presId="urn:microsoft.com/office/officeart/2018/2/layout/IconVerticalSolidList"/>
    <dgm:cxn modelId="{075C8161-BD40-FC44-A20E-73D02E642868}" type="presParOf" srcId="{95108714-CCB8-477A-8DAC-CD798451FD01}" destId="{AB71E65D-D024-4333-9F63-9A075A1AF4D9}" srcOrd="1" destOrd="0" presId="urn:microsoft.com/office/officeart/2018/2/layout/IconVerticalSolidList"/>
    <dgm:cxn modelId="{DD72554F-6250-424D-8AA0-4935EDCC6867}" type="presParOf" srcId="{95108714-CCB8-477A-8DAC-CD798451FD01}" destId="{265824E0-94BA-4B17-96A4-27EB5AD76868}" srcOrd="2" destOrd="0" presId="urn:microsoft.com/office/officeart/2018/2/layout/IconVerticalSolidList"/>
    <dgm:cxn modelId="{1DECC730-A78A-C347-BAF2-0958D5EE10D0}" type="presParOf" srcId="{95108714-CCB8-477A-8DAC-CD798451FD01}" destId="{13391ADC-080B-4D9E-8559-4F6AB0B6DB6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B9D76B-4954-4E44-95D9-0E35D2AA7E3A}"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39B35B78-43E6-4696-843C-872556B74D0F}">
      <dgm:prSet/>
      <dgm:spPr/>
      <dgm:t>
        <a:bodyPr/>
        <a:lstStyle/>
        <a:p>
          <a:r>
            <a:rPr lang="en-CA" b="0" i="0" dirty="0"/>
            <a:t>The </a:t>
          </a:r>
          <a:r>
            <a:rPr lang="en-CA" b="1" i="0" dirty="0"/>
            <a:t>Business dataset</a:t>
          </a:r>
          <a:r>
            <a:rPr lang="en-CA" b="0" i="0" dirty="0"/>
            <a:t>: 50,764 entries with 12 columns</a:t>
          </a:r>
          <a:endParaRPr lang="en-US" dirty="0"/>
        </a:p>
      </dgm:t>
    </dgm:pt>
    <dgm:pt modelId="{F98C77BB-094C-4DFF-A729-F1799EEEC1A0}" type="parTrans" cxnId="{1ACA4FE8-2D98-476D-A8A8-F1AD4C6F84D5}">
      <dgm:prSet/>
      <dgm:spPr/>
      <dgm:t>
        <a:bodyPr/>
        <a:lstStyle/>
        <a:p>
          <a:endParaRPr lang="en-US"/>
        </a:p>
      </dgm:t>
    </dgm:pt>
    <dgm:pt modelId="{8311BBF7-822D-46DA-9AB9-A4BE68351467}" type="sibTrans" cxnId="{1ACA4FE8-2D98-476D-A8A8-F1AD4C6F84D5}">
      <dgm:prSet/>
      <dgm:spPr/>
      <dgm:t>
        <a:bodyPr/>
        <a:lstStyle/>
        <a:p>
          <a:endParaRPr lang="en-US"/>
        </a:p>
      </dgm:t>
    </dgm:pt>
    <dgm:pt modelId="{91BD3695-52A9-4C6A-9F52-7F0DB2AB3DEA}">
      <dgm:prSet/>
      <dgm:spPr/>
      <dgm:t>
        <a:bodyPr/>
        <a:lstStyle/>
        <a:p>
          <a:r>
            <a:rPr lang="en-CA" b="0" i="0"/>
            <a:t>The </a:t>
          </a:r>
          <a:r>
            <a:rPr lang="en-CA" b="1" i="0"/>
            <a:t>User dataset</a:t>
          </a:r>
          <a:r>
            <a:rPr lang="en-CA" b="0" i="0"/>
            <a:t>: 2,189,457 entries with 3 columns</a:t>
          </a:r>
          <a:endParaRPr lang="en-US"/>
        </a:p>
      </dgm:t>
    </dgm:pt>
    <dgm:pt modelId="{BA2885E6-6719-4EFD-ABD2-D9D1A46FF5BB}" type="parTrans" cxnId="{1F848658-97C2-427A-A593-DFF0DB7488D9}">
      <dgm:prSet/>
      <dgm:spPr/>
      <dgm:t>
        <a:bodyPr/>
        <a:lstStyle/>
        <a:p>
          <a:endParaRPr lang="en-US"/>
        </a:p>
      </dgm:t>
    </dgm:pt>
    <dgm:pt modelId="{3EE2C8C9-5B4F-4E42-A345-4DFD784BD076}" type="sibTrans" cxnId="{1F848658-97C2-427A-A593-DFF0DB7488D9}">
      <dgm:prSet/>
      <dgm:spPr/>
      <dgm:t>
        <a:bodyPr/>
        <a:lstStyle/>
        <a:p>
          <a:endParaRPr lang="en-US"/>
        </a:p>
      </dgm:t>
    </dgm:pt>
    <dgm:pt modelId="{7940369F-BAAB-4CB5-96FA-F740B4A40AA8}">
      <dgm:prSet/>
      <dgm:spPr/>
      <dgm:t>
        <a:bodyPr/>
        <a:lstStyle/>
        <a:p>
          <a:r>
            <a:rPr lang="en-CA" b="0" i="0" dirty="0"/>
            <a:t>The </a:t>
          </a:r>
          <a:r>
            <a:rPr lang="en-CA" b="1" i="0" dirty="0"/>
            <a:t>Review dataset</a:t>
          </a:r>
          <a:r>
            <a:rPr lang="en-CA" b="0" i="0" dirty="0"/>
            <a:t>: 8,635,400 entries with 5 columns</a:t>
          </a:r>
          <a:endParaRPr lang="en-US" dirty="0"/>
        </a:p>
      </dgm:t>
    </dgm:pt>
    <dgm:pt modelId="{20B1C5C7-DF26-45AB-9458-1FB2FF440466}" type="parTrans" cxnId="{3C55A9D2-0A05-4082-AD0E-EEB858B9C346}">
      <dgm:prSet/>
      <dgm:spPr/>
      <dgm:t>
        <a:bodyPr/>
        <a:lstStyle/>
        <a:p>
          <a:endParaRPr lang="en-US"/>
        </a:p>
      </dgm:t>
    </dgm:pt>
    <dgm:pt modelId="{BB82C26A-24F3-4A6E-AFB4-5233209754F6}" type="sibTrans" cxnId="{3C55A9D2-0A05-4082-AD0E-EEB858B9C346}">
      <dgm:prSet/>
      <dgm:spPr/>
      <dgm:t>
        <a:bodyPr/>
        <a:lstStyle/>
        <a:p>
          <a:endParaRPr lang="en-US"/>
        </a:p>
      </dgm:t>
    </dgm:pt>
    <dgm:pt modelId="{C6EFCAE0-FF5B-4F80-A57E-9474D1EBD7F2}">
      <dgm:prSet/>
      <dgm:spPr/>
      <dgm:t>
        <a:bodyPr/>
        <a:lstStyle/>
        <a:p>
          <a:r>
            <a:rPr lang="en-CA" dirty="0"/>
            <a:t>The </a:t>
          </a:r>
          <a:r>
            <a:rPr lang="en-CA" b="1" dirty="0"/>
            <a:t>Final dataset</a:t>
          </a:r>
          <a:r>
            <a:rPr lang="en-CA" dirty="0"/>
            <a:t>: 5,574,714 entries</a:t>
          </a:r>
          <a:r>
            <a:rPr lang="en-CA" b="0" i="0" dirty="0"/>
            <a:t> with 18 columns</a:t>
          </a:r>
          <a:endParaRPr lang="en-US" dirty="0"/>
        </a:p>
      </dgm:t>
    </dgm:pt>
    <dgm:pt modelId="{E506244B-E974-4B4E-B757-E8EC5AB4B3D6}" type="parTrans" cxnId="{29543927-C512-41FD-9161-291B0573C996}">
      <dgm:prSet/>
      <dgm:spPr/>
      <dgm:t>
        <a:bodyPr/>
        <a:lstStyle/>
        <a:p>
          <a:endParaRPr lang="en-US"/>
        </a:p>
      </dgm:t>
    </dgm:pt>
    <dgm:pt modelId="{E5F9A18E-AB45-4D95-9FC0-4087CBF6503D}" type="sibTrans" cxnId="{29543927-C512-41FD-9161-291B0573C996}">
      <dgm:prSet/>
      <dgm:spPr/>
      <dgm:t>
        <a:bodyPr/>
        <a:lstStyle/>
        <a:p>
          <a:endParaRPr lang="en-US"/>
        </a:p>
      </dgm:t>
    </dgm:pt>
    <dgm:pt modelId="{7453A400-2050-374D-B5A4-752AE51F2D95}" type="pres">
      <dgm:prSet presAssocID="{0BB9D76B-4954-4E44-95D9-0E35D2AA7E3A}" presName="vert0" presStyleCnt="0">
        <dgm:presLayoutVars>
          <dgm:dir/>
          <dgm:animOne val="branch"/>
          <dgm:animLvl val="lvl"/>
        </dgm:presLayoutVars>
      </dgm:prSet>
      <dgm:spPr/>
    </dgm:pt>
    <dgm:pt modelId="{FE232BB7-72EC-9F4A-8312-3ED4E9E4197A}" type="pres">
      <dgm:prSet presAssocID="{39B35B78-43E6-4696-843C-872556B74D0F}" presName="thickLine" presStyleLbl="alignNode1" presStyleIdx="0" presStyleCnt="4"/>
      <dgm:spPr/>
    </dgm:pt>
    <dgm:pt modelId="{A32D3467-432A-6445-9636-6EB2C291E62C}" type="pres">
      <dgm:prSet presAssocID="{39B35B78-43E6-4696-843C-872556B74D0F}" presName="horz1" presStyleCnt="0"/>
      <dgm:spPr/>
    </dgm:pt>
    <dgm:pt modelId="{455485F6-3317-1F4C-8012-A2575AEB9650}" type="pres">
      <dgm:prSet presAssocID="{39B35B78-43E6-4696-843C-872556B74D0F}" presName="tx1" presStyleLbl="revTx" presStyleIdx="0" presStyleCnt="4"/>
      <dgm:spPr/>
    </dgm:pt>
    <dgm:pt modelId="{922FDB47-7685-394B-A5F2-BACB2E1C97B3}" type="pres">
      <dgm:prSet presAssocID="{39B35B78-43E6-4696-843C-872556B74D0F}" presName="vert1" presStyleCnt="0"/>
      <dgm:spPr/>
    </dgm:pt>
    <dgm:pt modelId="{394B360F-CE84-1945-A3F3-3A1D55A6C3DA}" type="pres">
      <dgm:prSet presAssocID="{91BD3695-52A9-4C6A-9F52-7F0DB2AB3DEA}" presName="thickLine" presStyleLbl="alignNode1" presStyleIdx="1" presStyleCnt="4"/>
      <dgm:spPr/>
    </dgm:pt>
    <dgm:pt modelId="{5D742EAD-C8FF-E049-987A-42D292A69F01}" type="pres">
      <dgm:prSet presAssocID="{91BD3695-52A9-4C6A-9F52-7F0DB2AB3DEA}" presName="horz1" presStyleCnt="0"/>
      <dgm:spPr/>
    </dgm:pt>
    <dgm:pt modelId="{8BAB5443-2361-5D4E-BFC2-FD73221CD660}" type="pres">
      <dgm:prSet presAssocID="{91BD3695-52A9-4C6A-9F52-7F0DB2AB3DEA}" presName="tx1" presStyleLbl="revTx" presStyleIdx="1" presStyleCnt="4"/>
      <dgm:spPr/>
    </dgm:pt>
    <dgm:pt modelId="{6E648A43-B70D-3C4D-9D86-FCCEF614B9DE}" type="pres">
      <dgm:prSet presAssocID="{91BD3695-52A9-4C6A-9F52-7F0DB2AB3DEA}" presName="vert1" presStyleCnt="0"/>
      <dgm:spPr/>
    </dgm:pt>
    <dgm:pt modelId="{74135C33-9670-4B47-A429-EB92EB478DB3}" type="pres">
      <dgm:prSet presAssocID="{7940369F-BAAB-4CB5-96FA-F740B4A40AA8}" presName="thickLine" presStyleLbl="alignNode1" presStyleIdx="2" presStyleCnt="4"/>
      <dgm:spPr/>
    </dgm:pt>
    <dgm:pt modelId="{3C68B410-60C1-0F4E-BFF6-2469A0F3592C}" type="pres">
      <dgm:prSet presAssocID="{7940369F-BAAB-4CB5-96FA-F740B4A40AA8}" presName="horz1" presStyleCnt="0"/>
      <dgm:spPr/>
    </dgm:pt>
    <dgm:pt modelId="{9B56A2B5-15B3-F141-A96A-2C37BDE49C20}" type="pres">
      <dgm:prSet presAssocID="{7940369F-BAAB-4CB5-96FA-F740B4A40AA8}" presName="tx1" presStyleLbl="revTx" presStyleIdx="2" presStyleCnt="4"/>
      <dgm:spPr/>
    </dgm:pt>
    <dgm:pt modelId="{348EB340-7207-E54C-8954-700A4E6FD02A}" type="pres">
      <dgm:prSet presAssocID="{7940369F-BAAB-4CB5-96FA-F740B4A40AA8}" presName="vert1" presStyleCnt="0"/>
      <dgm:spPr/>
    </dgm:pt>
    <dgm:pt modelId="{703CBBBA-D095-1B4E-AE79-0B226FEF2994}" type="pres">
      <dgm:prSet presAssocID="{C6EFCAE0-FF5B-4F80-A57E-9474D1EBD7F2}" presName="thickLine" presStyleLbl="alignNode1" presStyleIdx="3" presStyleCnt="4"/>
      <dgm:spPr/>
    </dgm:pt>
    <dgm:pt modelId="{9B3CF7E0-DE20-2244-91F8-E19AFEED433B}" type="pres">
      <dgm:prSet presAssocID="{C6EFCAE0-FF5B-4F80-A57E-9474D1EBD7F2}" presName="horz1" presStyleCnt="0"/>
      <dgm:spPr/>
    </dgm:pt>
    <dgm:pt modelId="{2CB6A44A-0597-FA4D-8C5B-C0BB6D299BE4}" type="pres">
      <dgm:prSet presAssocID="{C6EFCAE0-FF5B-4F80-A57E-9474D1EBD7F2}" presName="tx1" presStyleLbl="revTx" presStyleIdx="3" presStyleCnt="4"/>
      <dgm:spPr/>
    </dgm:pt>
    <dgm:pt modelId="{76B89F33-2309-6F4C-9145-6D78BEB027C4}" type="pres">
      <dgm:prSet presAssocID="{C6EFCAE0-FF5B-4F80-A57E-9474D1EBD7F2}" presName="vert1" presStyleCnt="0"/>
      <dgm:spPr/>
    </dgm:pt>
  </dgm:ptLst>
  <dgm:cxnLst>
    <dgm:cxn modelId="{29543927-C512-41FD-9161-291B0573C996}" srcId="{0BB9D76B-4954-4E44-95D9-0E35D2AA7E3A}" destId="{C6EFCAE0-FF5B-4F80-A57E-9474D1EBD7F2}" srcOrd="3" destOrd="0" parTransId="{E506244B-E974-4B4E-B757-E8EC5AB4B3D6}" sibTransId="{E5F9A18E-AB45-4D95-9FC0-4087CBF6503D}"/>
    <dgm:cxn modelId="{4BADFF36-8679-054D-B27F-24C4703E8E9B}" type="presOf" srcId="{39B35B78-43E6-4696-843C-872556B74D0F}" destId="{455485F6-3317-1F4C-8012-A2575AEB9650}" srcOrd="0" destOrd="0" presId="urn:microsoft.com/office/officeart/2008/layout/LinedList"/>
    <dgm:cxn modelId="{FB78773B-C59F-8047-AB8A-068F379351C6}" type="presOf" srcId="{7940369F-BAAB-4CB5-96FA-F740B4A40AA8}" destId="{9B56A2B5-15B3-F141-A96A-2C37BDE49C20}" srcOrd="0" destOrd="0" presId="urn:microsoft.com/office/officeart/2008/layout/LinedList"/>
    <dgm:cxn modelId="{D5E4C449-73A1-0F45-AAD8-4B4A98185934}" type="presOf" srcId="{0BB9D76B-4954-4E44-95D9-0E35D2AA7E3A}" destId="{7453A400-2050-374D-B5A4-752AE51F2D95}" srcOrd="0" destOrd="0" presId="urn:microsoft.com/office/officeart/2008/layout/LinedList"/>
    <dgm:cxn modelId="{9E23BD4F-DBCE-944D-9C10-CE277AD2AEEF}" type="presOf" srcId="{C6EFCAE0-FF5B-4F80-A57E-9474D1EBD7F2}" destId="{2CB6A44A-0597-FA4D-8C5B-C0BB6D299BE4}" srcOrd="0" destOrd="0" presId="urn:microsoft.com/office/officeart/2008/layout/LinedList"/>
    <dgm:cxn modelId="{1F848658-97C2-427A-A593-DFF0DB7488D9}" srcId="{0BB9D76B-4954-4E44-95D9-0E35D2AA7E3A}" destId="{91BD3695-52A9-4C6A-9F52-7F0DB2AB3DEA}" srcOrd="1" destOrd="0" parTransId="{BA2885E6-6719-4EFD-ABD2-D9D1A46FF5BB}" sibTransId="{3EE2C8C9-5B4F-4E42-A345-4DFD784BD076}"/>
    <dgm:cxn modelId="{3F10FA80-F6A0-5F46-925F-DBB112F99AC3}" type="presOf" srcId="{91BD3695-52A9-4C6A-9F52-7F0DB2AB3DEA}" destId="{8BAB5443-2361-5D4E-BFC2-FD73221CD660}" srcOrd="0" destOrd="0" presId="urn:microsoft.com/office/officeart/2008/layout/LinedList"/>
    <dgm:cxn modelId="{3C55A9D2-0A05-4082-AD0E-EEB858B9C346}" srcId="{0BB9D76B-4954-4E44-95D9-0E35D2AA7E3A}" destId="{7940369F-BAAB-4CB5-96FA-F740B4A40AA8}" srcOrd="2" destOrd="0" parTransId="{20B1C5C7-DF26-45AB-9458-1FB2FF440466}" sibTransId="{BB82C26A-24F3-4A6E-AFB4-5233209754F6}"/>
    <dgm:cxn modelId="{1ACA4FE8-2D98-476D-A8A8-F1AD4C6F84D5}" srcId="{0BB9D76B-4954-4E44-95D9-0E35D2AA7E3A}" destId="{39B35B78-43E6-4696-843C-872556B74D0F}" srcOrd="0" destOrd="0" parTransId="{F98C77BB-094C-4DFF-A729-F1799EEEC1A0}" sibTransId="{8311BBF7-822D-46DA-9AB9-A4BE68351467}"/>
    <dgm:cxn modelId="{575B9195-6743-1D43-9370-31EF32FF5E89}" type="presParOf" srcId="{7453A400-2050-374D-B5A4-752AE51F2D95}" destId="{FE232BB7-72EC-9F4A-8312-3ED4E9E4197A}" srcOrd="0" destOrd="0" presId="urn:microsoft.com/office/officeart/2008/layout/LinedList"/>
    <dgm:cxn modelId="{73BE94BC-BF0A-304E-8EA1-7E440C6F791A}" type="presParOf" srcId="{7453A400-2050-374D-B5A4-752AE51F2D95}" destId="{A32D3467-432A-6445-9636-6EB2C291E62C}" srcOrd="1" destOrd="0" presId="urn:microsoft.com/office/officeart/2008/layout/LinedList"/>
    <dgm:cxn modelId="{B42C297D-D60C-2341-8101-6EAF4331CB2F}" type="presParOf" srcId="{A32D3467-432A-6445-9636-6EB2C291E62C}" destId="{455485F6-3317-1F4C-8012-A2575AEB9650}" srcOrd="0" destOrd="0" presId="urn:microsoft.com/office/officeart/2008/layout/LinedList"/>
    <dgm:cxn modelId="{C3579F7C-F160-374D-8E3D-1146EB2E6E74}" type="presParOf" srcId="{A32D3467-432A-6445-9636-6EB2C291E62C}" destId="{922FDB47-7685-394B-A5F2-BACB2E1C97B3}" srcOrd="1" destOrd="0" presId="urn:microsoft.com/office/officeart/2008/layout/LinedList"/>
    <dgm:cxn modelId="{6A9CBC56-2891-E048-BCBE-67459D645087}" type="presParOf" srcId="{7453A400-2050-374D-B5A4-752AE51F2D95}" destId="{394B360F-CE84-1945-A3F3-3A1D55A6C3DA}" srcOrd="2" destOrd="0" presId="urn:microsoft.com/office/officeart/2008/layout/LinedList"/>
    <dgm:cxn modelId="{99FFA5BE-57CF-0045-BC40-BCC0B5F416F8}" type="presParOf" srcId="{7453A400-2050-374D-B5A4-752AE51F2D95}" destId="{5D742EAD-C8FF-E049-987A-42D292A69F01}" srcOrd="3" destOrd="0" presId="urn:microsoft.com/office/officeart/2008/layout/LinedList"/>
    <dgm:cxn modelId="{AD982658-CCCB-894F-A8B3-44FB7658C903}" type="presParOf" srcId="{5D742EAD-C8FF-E049-987A-42D292A69F01}" destId="{8BAB5443-2361-5D4E-BFC2-FD73221CD660}" srcOrd="0" destOrd="0" presId="urn:microsoft.com/office/officeart/2008/layout/LinedList"/>
    <dgm:cxn modelId="{DF23E4DD-6E64-814A-A4CF-1B72FFD6E9D4}" type="presParOf" srcId="{5D742EAD-C8FF-E049-987A-42D292A69F01}" destId="{6E648A43-B70D-3C4D-9D86-FCCEF614B9DE}" srcOrd="1" destOrd="0" presId="urn:microsoft.com/office/officeart/2008/layout/LinedList"/>
    <dgm:cxn modelId="{E86C27B9-95A0-DC44-B8B1-959D670F5A12}" type="presParOf" srcId="{7453A400-2050-374D-B5A4-752AE51F2D95}" destId="{74135C33-9670-4B47-A429-EB92EB478DB3}" srcOrd="4" destOrd="0" presId="urn:microsoft.com/office/officeart/2008/layout/LinedList"/>
    <dgm:cxn modelId="{AD972726-F9EA-3D46-91FC-4405105D0BB9}" type="presParOf" srcId="{7453A400-2050-374D-B5A4-752AE51F2D95}" destId="{3C68B410-60C1-0F4E-BFF6-2469A0F3592C}" srcOrd="5" destOrd="0" presId="urn:microsoft.com/office/officeart/2008/layout/LinedList"/>
    <dgm:cxn modelId="{6E1C6877-6D70-984E-A7AE-DD2008005E08}" type="presParOf" srcId="{3C68B410-60C1-0F4E-BFF6-2469A0F3592C}" destId="{9B56A2B5-15B3-F141-A96A-2C37BDE49C20}" srcOrd="0" destOrd="0" presId="urn:microsoft.com/office/officeart/2008/layout/LinedList"/>
    <dgm:cxn modelId="{17F7BEA2-C5C3-8347-92B1-A89CA9FBBA59}" type="presParOf" srcId="{3C68B410-60C1-0F4E-BFF6-2469A0F3592C}" destId="{348EB340-7207-E54C-8954-700A4E6FD02A}" srcOrd="1" destOrd="0" presId="urn:microsoft.com/office/officeart/2008/layout/LinedList"/>
    <dgm:cxn modelId="{02208F4B-EA8A-924B-95F7-8FA73E6A981C}" type="presParOf" srcId="{7453A400-2050-374D-B5A4-752AE51F2D95}" destId="{703CBBBA-D095-1B4E-AE79-0B226FEF2994}" srcOrd="6" destOrd="0" presId="urn:microsoft.com/office/officeart/2008/layout/LinedList"/>
    <dgm:cxn modelId="{2120ECE4-3DEA-E244-A78A-B81C77539CA2}" type="presParOf" srcId="{7453A400-2050-374D-B5A4-752AE51F2D95}" destId="{9B3CF7E0-DE20-2244-91F8-E19AFEED433B}" srcOrd="7" destOrd="0" presId="urn:microsoft.com/office/officeart/2008/layout/LinedList"/>
    <dgm:cxn modelId="{AA3F0387-A57D-C14C-AC77-E37657F0286B}" type="presParOf" srcId="{9B3CF7E0-DE20-2244-91F8-E19AFEED433B}" destId="{2CB6A44A-0597-FA4D-8C5B-C0BB6D299BE4}" srcOrd="0" destOrd="0" presId="urn:microsoft.com/office/officeart/2008/layout/LinedList"/>
    <dgm:cxn modelId="{B8AB6219-59E7-1346-B559-B3A6066D67D7}" type="presParOf" srcId="{9B3CF7E0-DE20-2244-91F8-E19AFEED433B}" destId="{76B89F33-2309-6F4C-9145-6D78BEB027C4}"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28EB52-17F4-4366-9011-FCF281660551}"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53588FF4-0EC5-4C31-A745-75D37753951C}">
      <dgm:prSet/>
      <dgm:spPr/>
      <dgm:t>
        <a:bodyPr/>
        <a:lstStyle/>
        <a:p>
          <a:pPr>
            <a:lnSpc>
              <a:spcPct val="100000"/>
            </a:lnSpc>
          </a:pPr>
          <a:r>
            <a:rPr lang="en-US"/>
            <a:t>Further analysis and evaluation to enhance model accuracy and performance</a:t>
          </a:r>
        </a:p>
      </dgm:t>
    </dgm:pt>
    <dgm:pt modelId="{46619709-5133-462A-B959-CEAC8508D9D5}" type="parTrans" cxnId="{9C256C1B-336E-427E-B703-27BA78F25590}">
      <dgm:prSet/>
      <dgm:spPr/>
      <dgm:t>
        <a:bodyPr/>
        <a:lstStyle/>
        <a:p>
          <a:endParaRPr lang="en-US"/>
        </a:p>
      </dgm:t>
    </dgm:pt>
    <dgm:pt modelId="{2AFB180C-4073-44BB-A4B6-DA8CFF58C4EF}" type="sibTrans" cxnId="{9C256C1B-336E-427E-B703-27BA78F25590}">
      <dgm:prSet/>
      <dgm:spPr/>
      <dgm:t>
        <a:bodyPr/>
        <a:lstStyle/>
        <a:p>
          <a:endParaRPr lang="en-US"/>
        </a:p>
      </dgm:t>
    </dgm:pt>
    <dgm:pt modelId="{4CBE0AD9-14B7-411E-BB72-131EF665D1E1}">
      <dgm:prSet/>
      <dgm:spPr/>
      <dgm:t>
        <a:bodyPr/>
        <a:lstStyle/>
        <a:p>
          <a:pPr>
            <a:lnSpc>
              <a:spcPct val="100000"/>
            </a:lnSpc>
          </a:pPr>
          <a:r>
            <a:rPr lang="en-US"/>
            <a:t>Utilize Singular Value Decomposition (SVD) for handling sparse data and missing values in the user-item matrix</a:t>
          </a:r>
        </a:p>
      </dgm:t>
    </dgm:pt>
    <dgm:pt modelId="{1923B515-DFED-4009-BD05-BC6A3868BE38}" type="parTrans" cxnId="{11B98238-D85B-43F2-8B80-36D617D98223}">
      <dgm:prSet/>
      <dgm:spPr/>
      <dgm:t>
        <a:bodyPr/>
        <a:lstStyle/>
        <a:p>
          <a:endParaRPr lang="en-US"/>
        </a:p>
      </dgm:t>
    </dgm:pt>
    <dgm:pt modelId="{0CE62052-22CF-4731-BD85-19ABC8069062}" type="sibTrans" cxnId="{11B98238-D85B-43F2-8B80-36D617D98223}">
      <dgm:prSet/>
      <dgm:spPr/>
      <dgm:t>
        <a:bodyPr/>
        <a:lstStyle/>
        <a:p>
          <a:endParaRPr lang="en-US"/>
        </a:p>
      </dgm:t>
    </dgm:pt>
    <dgm:pt modelId="{FCE2DB27-2F58-42E2-B760-47FA6F12672C}">
      <dgm:prSet/>
      <dgm:spPr/>
      <dgm:t>
        <a:bodyPr/>
        <a:lstStyle/>
        <a:p>
          <a:pPr>
            <a:lnSpc>
              <a:spcPct val="100000"/>
            </a:lnSpc>
          </a:pPr>
          <a:r>
            <a:rPr lang="en-US" dirty="0"/>
            <a:t>Train the model on the training set and evaluate using metrics based on the User-Item Interaction Matrix</a:t>
          </a:r>
        </a:p>
      </dgm:t>
    </dgm:pt>
    <dgm:pt modelId="{8436CD20-8D10-4D71-BD7F-0EB194552D1F}" type="parTrans" cxnId="{33A9EB9F-E2C4-4309-A1A6-4296AB3F3E56}">
      <dgm:prSet/>
      <dgm:spPr/>
      <dgm:t>
        <a:bodyPr/>
        <a:lstStyle/>
        <a:p>
          <a:endParaRPr lang="en-US"/>
        </a:p>
      </dgm:t>
    </dgm:pt>
    <dgm:pt modelId="{AD8BE5BB-0D32-4144-84A6-054352294421}" type="sibTrans" cxnId="{33A9EB9F-E2C4-4309-A1A6-4296AB3F3E56}">
      <dgm:prSet/>
      <dgm:spPr/>
      <dgm:t>
        <a:bodyPr/>
        <a:lstStyle/>
        <a:p>
          <a:endParaRPr lang="en-US"/>
        </a:p>
      </dgm:t>
    </dgm:pt>
    <dgm:pt modelId="{5EA467AE-BA90-4085-B258-7B08D5B8A41F}">
      <dgm:prSet/>
      <dgm:spPr/>
      <dgm:t>
        <a:bodyPr/>
        <a:lstStyle/>
        <a:p>
          <a:pPr>
            <a:lnSpc>
              <a:spcPct val="100000"/>
            </a:lnSpc>
          </a:pPr>
          <a:r>
            <a:rPr lang="en-US"/>
            <a:t>Fine-tune the number of latent features and hyperparameters to optimize the collaborative filtering-based recommendation system</a:t>
          </a:r>
          <a:br>
            <a:rPr lang="en-CA"/>
          </a:br>
          <a:endParaRPr lang="en-US"/>
        </a:p>
      </dgm:t>
    </dgm:pt>
    <dgm:pt modelId="{9DA0E646-A56F-4533-AB4C-7DDE12E457ED}" type="parTrans" cxnId="{2732E116-E854-4447-9103-6BB658755C8E}">
      <dgm:prSet/>
      <dgm:spPr/>
      <dgm:t>
        <a:bodyPr/>
        <a:lstStyle/>
        <a:p>
          <a:endParaRPr lang="en-US"/>
        </a:p>
      </dgm:t>
    </dgm:pt>
    <dgm:pt modelId="{FB2BCE24-5A6B-468C-9A50-33FE918E980B}" type="sibTrans" cxnId="{2732E116-E854-4447-9103-6BB658755C8E}">
      <dgm:prSet/>
      <dgm:spPr/>
      <dgm:t>
        <a:bodyPr/>
        <a:lstStyle/>
        <a:p>
          <a:endParaRPr lang="en-US"/>
        </a:p>
      </dgm:t>
    </dgm:pt>
    <dgm:pt modelId="{A2D7D613-3A68-4495-BAA6-3263DDFD85D6}" type="pres">
      <dgm:prSet presAssocID="{D428EB52-17F4-4366-9011-FCF281660551}" presName="root" presStyleCnt="0">
        <dgm:presLayoutVars>
          <dgm:dir/>
          <dgm:resizeHandles val="exact"/>
        </dgm:presLayoutVars>
      </dgm:prSet>
      <dgm:spPr/>
    </dgm:pt>
    <dgm:pt modelId="{24F998B0-53E0-47E1-94B4-0EA709C2D30D}" type="pres">
      <dgm:prSet presAssocID="{53588FF4-0EC5-4C31-A745-75D37753951C}" presName="compNode" presStyleCnt="0"/>
      <dgm:spPr/>
    </dgm:pt>
    <dgm:pt modelId="{6BD85583-20D8-47FC-AABB-B13F16A8E5C9}" type="pres">
      <dgm:prSet presAssocID="{53588FF4-0EC5-4C31-A745-75D37753951C}" presName="bgRect" presStyleLbl="bgShp" presStyleIdx="0" presStyleCnt="4"/>
      <dgm:spPr/>
    </dgm:pt>
    <dgm:pt modelId="{29ECFFEF-3DFA-474B-872E-C18510735D21}" type="pres">
      <dgm:prSet presAssocID="{53588FF4-0EC5-4C31-A745-75D37753951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EFDC3E1E-76C2-42D2-B283-1705D27C69CF}" type="pres">
      <dgm:prSet presAssocID="{53588FF4-0EC5-4C31-A745-75D37753951C}" presName="spaceRect" presStyleCnt="0"/>
      <dgm:spPr/>
    </dgm:pt>
    <dgm:pt modelId="{035E16E8-FA1E-464B-A891-79C2B7D46749}" type="pres">
      <dgm:prSet presAssocID="{53588FF4-0EC5-4C31-A745-75D37753951C}" presName="parTx" presStyleLbl="revTx" presStyleIdx="0" presStyleCnt="4">
        <dgm:presLayoutVars>
          <dgm:chMax val="0"/>
          <dgm:chPref val="0"/>
        </dgm:presLayoutVars>
      </dgm:prSet>
      <dgm:spPr/>
    </dgm:pt>
    <dgm:pt modelId="{21F9D871-23C1-417D-9971-114345928AC3}" type="pres">
      <dgm:prSet presAssocID="{2AFB180C-4073-44BB-A4B6-DA8CFF58C4EF}" presName="sibTrans" presStyleCnt="0"/>
      <dgm:spPr/>
    </dgm:pt>
    <dgm:pt modelId="{F7ED13C0-8B79-493E-B6E5-E18512F45DDF}" type="pres">
      <dgm:prSet presAssocID="{4CBE0AD9-14B7-411E-BB72-131EF665D1E1}" presName="compNode" presStyleCnt="0"/>
      <dgm:spPr/>
    </dgm:pt>
    <dgm:pt modelId="{B66A73E9-F960-4286-A35C-29D73832D455}" type="pres">
      <dgm:prSet presAssocID="{4CBE0AD9-14B7-411E-BB72-131EF665D1E1}" presName="bgRect" presStyleLbl="bgShp" presStyleIdx="1" presStyleCnt="4"/>
      <dgm:spPr/>
    </dgm:pt>
    <dgm:pt modelId="{B3AEC8FB-55CD-456E-918A-D267132B1C6F}" type="pres">
      <dgm:prSet presAssocID="{4CBE0AD9-14B7-411E-BB72-131EF665D1E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5102C5F2-D0B9-4C1C-9AA3-FAEC7046FAC7}" type="pres">
      <dgm:prSet presAssocID="{4CBE0AD9-14B7-411E-BB72-131EF665D1E1}" presName="spaceRect" presStyleCnt="0"/>
      <dgm:spPr/>
    </dgm:pt>
    <dgm:pt modelId="{1C6F53F2-72D9-4D7B-906A-C066B79C105D}" type="pres">
      <dgm:prSet presAssocID="{4CBE0AD9-14B7-411E-BB72-131EF665D1E1}" presName="parTx" presStyleLbl="revTx" presStyleIdx="1" presStyleCnt="4">
        <dgm:presLayoutVars>
          <dgm:chMax val="0"/>
          <dgm:chPref val="0"/>
        </dgm:presLayoutVars>
      </dgm:prSet>
      <dgm:spPr/>
    </dgm:pt>
    <dgm:pt modelId="{A4967BE5-3F09-43BE-B5CC-0ECD5DDBD58C}" type="pres">
      <dgm:prSet presAssocID="{0CE62052-22CF-4731-BD85-19ABC8069062}" presName="sibTrans" presStyleCnt="0"/>
      <dgm:spPr/>
    </dgm:pt>
    <dgm:pt modelId="{A9C8782A-2FE5-48F0-8B3D-835410EB525C}" type="pres">
      <dgm:prSet presAssocID="{FCE2DB27-2F58-42E2-B760-47FA6F12672C}" presName="compNode" presStyleCnt="0"/>
      <dgm:spPr/>
    </dgm:pt>
    <dgm:pt modelId="{202B63EB-4F34-4C79-9FAA-56F43230499A}" type="pres">
      <dgm:prSet presAssocID="{FCE2DB27-2F58-42E2-B760-47FA6F12672C}" presName="bgRect" presStyleLbl="bgShp" presStyleIdx="2" presStyleCnt="4"/>
      <dgm:spPr/>
    </dgm:pt>
    <dgm:pt modelId="{92CCA576-5F95-4208-82C3-A9EB951551AA}" type="pres">
      <dgm:prSet presAssocID="{FCE2DB27-2F58-42E2-B760-47FA6F12672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ain"/>
        </a:ext>
      </dgm:extLst>
    </dgm:pt>
    <dgm:pt modelId="{2E5AC463-DF80-4B60-AF3A-481A96543ADC}" type="pres">
      <dgm:prSet presAssocID="{FCE2DB27-2F58-42E2-B760-47FA6F12672C}" presName="spaceRect" presStyleCnt="0"/>
      <dgm:spPr/>
    </dgm:pt>
    <dgm:pt modelId="{96484196-0B9E-4FDF-87A9-2A50C4E10E75}" type="pres">
      <dgm:prSet presAssocID="{FCE2DB27-2F58-42E2-B760-47FA6F12672C}" presName="parTx" presStyleLbl="revTx" presStyleIdx="2" presStyleCnt="4">
        <dgm:presLayoutVars>
          <dgm:chMax val="0"/>
          <dgm:chPref val="0"/>
        </dgm:presLayoutVars>
      </dgm:prSet>
      <dgm:spPr/>
    </dgm:pt>
    <dgm:pt modelId="{64207843-E0AF-4BB6-9D7C-014359B4753C}" type="pres">
      <dgm:prSet presAssocID="{AD8BE5BB-0D32-4144-84A6-054352294421}" presName="sibTrans" presStyleCnt="0"/>
      <dgm:spPr/>
    </dgm:pt>
    <dgm:pt modelId="{1EAF067B-2159-4AC9-B34C-B30C67759381}" type="pres">
      <dgm:prSet presAssocID="{5EA467AE-BA90-4085-B258-7B08D5B8A41F}" presName="compNode" presStyleCnt="0"/>
      <dgm:spPr/>
    </dgm:pt>
    <dgm:pt modelId="{48FCDA92-4E81-4B44-8C1E-FED2DF3E2C20}" type="pres">
      <dgm:prSet presAssocID="{5EA467AE-BA90-4085-B258-7B08D5B8A41F}" presName="bgRect" presStyleLbl="bgShp" presStyleIdx="3" presStyleCnt="4"/>
      <dgm:spPr/>
    </dgm:pt>
    <dgm:pt modelId="{8E9FC3C7-A1AB-409F-A725-31A33E8D7BB7}" type="pres">
      <dgm:prSet presAssocID="{5EA467AE-BA90-4085-B258-7B08D5B8A41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ilter"/>
        </a:ext>
      </dgm:extLst>
    </dgm:pt>
    <dgm:pt modelId="{6543808A-F575-4033-B66E-ABEFD02908DC}" type="pres">
      <dgm:prSet presAssocID="{5EA467AE-BA90-4085-B258-7B08D5B8A41F}" presName="spaceRect" presStyleCnt="0"/>
      <dgm:spPr/>
    </dgm:pt>
    <dgm:pt modelId="{68DFDF9B-C021-4332-828A-BAC776848E74}" type="pres">
      <dgm:prSet presAssocID="{5EA467AE-BA90-4085-B258-7B08D5B8A41F}" presName="parTx" presStyleLbl="revTx" presStyleIdx="3" presStyleCnt="4">
        <dgm:presLayoutVars>
          <dgm:chMax val="0"/>
          <dgm:chPref val="0"/>
        </dgm:presLayoutVars>
      </dgm:prSet>
      <dgm:spPr/>
    </dgm:pt>
  </dgm:ptLst>
  <dgm:cxnLst>
    <dgm:cxn modelId="{2732E116-E854-4447-9103-6BB658755C8E}" srcId="{D428EB52-17F4-4366-9011-FCF281660551}" destId="{5EA467AE-BA90-4085-B258-7B08D5B8A41F}" srcOrd="3" destOrd="0" parTransId="{9DA0E646-A56F-4533-AB4C-7DDE12E457ED}" sibTransId="{FB2BCE24-5A6B-468C-9A50-33FE918E980B}"/>
    <dgm:cxn modelId="{9C256C1B-336E-427E-B703-27BA78F25590}" srcId="{D428EB52-17F4-4366-9011-FCF281660551}" destId="{53588FF4-0EC5-4C31-A745-75D37753951C}" srcOrd="0" destOrd="0" parTransId="{46619709-5133-462A-B959-CEAC8508D9D5}" sibTransId="{2AFB180C-4073-44BB-A4B6-DA8CFF58C4EF}"/>
    <dgm:cxn modelId="{687FBD26-2187-45C4-9062-BE151709B866}" type="presOf" srcId="{5EA467AE-BA90-4085-B258-7B08D5B8A41F}" destId="{68DFDF9B-C021-4332-828A-BAC776848E74}" srcOrd="0" destOrd="0" presId="urn:microsoft.com/office/officeart/2018/2/layout/IconVerticalSolidList"/>
    <dgm:cxn modelId="{11B98238-D85B-43F2-8B80-36D617D98223}" srcId="{D428EB52-17F4-4366-9011-FCF281660551}" destId="{4CBE0AD9-14B7-411E-BB72-131EF665D1E1}" srcOrd="1" destOrd="0" parTransId="{1923B515-DFED-4009-BD05-BC6A3868BE38}" sibTransId="{0CE62052-22CF-4731-BD85-19ABC8069062}"/>
    <dgm:cxn modelId="{33A9EB9F-E2C4-4309-A1A6-4296AB3F3E56}" srcId="{D428EB52-17F4-4366-9011-FCF281660551}" destId="{FCE2DB27-2F58-42E2-B760-47FA6F12672C}" srcOrd="2" destOrd="0" parTransId="{8436CD20-8D10-4D71-BD7F-0EB194552D1F}" sibTransId="{AD8BE5BB-0D32-4144-84A6-054352294421}"/>
    <dgm:cxn modelId="{53F9A6C4-CB8B-4B13-8143-A206301EBD48}" type="presOf" srcId="{D428EB52-17F4-4366-9011-FCF281660551}" destId="{A2D7D613-3A68-4495-BAA6-3263DDFD85D6}" srcOrd="0" destOrd="0" presId="urn:microsoft.com/office/officeart/2018/2/layout/IconVerticalSolidList"/>
    <dgm:cxn modelId="{846AC1C4-F189-453A-8A82-4787BE8EBA35}" type="presOf" srcId="{53588FF4-0EC5-4C31-A745-75D37753951C}" destId="{035E16E8-FA1E-464B-A891-79C2B7D46749}" srcOrd="0" destOrd="0" presId="urn:microsoft.com/office/officeart/2018/2/layout/IconVerticalSolidList"/>
    <dgm:cxn modelId="{315730D4-3888-4FFA-A051-6A4FF3853415}" type="presOf" srcId="{FCE2DB27-2F58-42E2-B760-47FA6F12672C}" destId="{96484196-0B9E-4FDF-87A9-2A50C4E10E75}" srcOrd="0" destOrd="0" presId="urn:microsoft.com/office/officeart/2018/2/layout/IconVerticalSolidList"/>
    <dgm:cxn modelId="{833ED1FC-B18D-4DDE-BED6-AE9491F044BA}" type="presOf" srcId="{4CBE0AD9-14B7-411E-BB72-131EF665D1E1}" destId="{1C6F53F2-72D9-4D7B-906A-C066B79C105D}" srcOrd="0" destOrd="0" presId="urn:microsoft.com/office/officeart/2018/2/layout/IconVerticalSolidList"/>
    <dgm:cxn modelId="{0F89AB18-684B-4FBE-B3A0-023889D43FBC}" type="presParOf" srcId="{A2D7D613-3A68-4495-BAA6-3263DDFD85D6}" destId="{24F998B0-53E0-47E1-94B4-0EA709C2D30D}" srcOrd="0" destOrd="0" presId="urn:microsoft.com/office/officeart/2018/2/layout/IconVerticalSolidList"/>
    <dgm:cxn modelId="{42A6A28E-005A-4C58-A56D-4BEF8B20298B}" type="presParOf" srcId="{24F998B0-53E0-47E1-94B4-0EA709C2D30D}" destId="{6BD85583-20D8-47FC-AABB-B13F16A8E5C9}" srcOrd="0" destOrd="0" presId="urn:microsoft.com/office/officeart/2018/2/layout/IconVerticalSolidList"/>
    <dgm:cxn modelId="{50C44AC6-7DBD-420C-BED4-64D111677C32}" type="presParOf" srcId="{24F998B0-53E0-47E1-94B4-0EA709C2D30D}" destId="{29ECFFEF-3DFA-474B-872E-C18510735D21}" srcOrd="1" destOrd="0" presId="urn:microsoft.com/office/officeart/2018/2/layout/IconVerticalSolidList"/>
    <dgm:cxn modelId="{C48269CA-1A98-4925-804F-E8FA5B5B9480}" type="presParOf" srcId="{24F998B0-53E0-47E1-94B4-0EA709C2D30D}" destId="{EFDC3E1E-76C2-42D2-B283-1705D27C69CF}" srcOrd="2" destOrd="0" presId="urn:microsoft.com/office/officeart/2018/2/layout/IconVerticalSolidList"/>
    <dgm:cxn modelId="{22626215-676E-456D-9902-1F1E61B8BBEB}" type="presParOf" srcId="{24F998B0-53E0-47E1-94B4-0EA709C2D30D}" destId="{035E16E8-FA1E-464B-A891-79C2B7D46749}" srcOrd="3" destOrd="0" presId="urn:microsoft.com/office/officeart/2018/2/layout/IconVerticalSolidList"/>
    <dgm:cxn modelId="{B83C6D8F-B2FD-4ACD-B35B-A67A1499E3FE}" type="presParOf" srcId="{A2D7D613-3A68-4495-BAA6-3263DDFD85D6}" destId="{21F9D871-23C1-417D-9971-114345928AC3}" srcOrd="1" destOrd="0" presId="urn:microsoft.com/office/officeart/2018/2/layout/IconVerticalSolidList"/>
    <dgm:cxn modelId="{D54CB187-9965-4C70-AFFC-EE15FA720B11}" type="presParOf" srcId="{A2D7D613-3A68-4495-BAA6-3263DDFD85D6}" destId="{F7ED13C0-8B79-493E-B6E5-E18512F45DDF}" srcOrd="2" destOrd="0" presId="urn:microsoft.com/office/officeart/2018/2/layout/IconVerticalSolidList"/>
    <dgm:cxn modelId="{889BCC2B-C031-4FE7-A355-73C30A577C64}" type="presParOf" srcId="{F7ED13C0-8B79-493E-B6E5-E18512F45DDF}" destId="{B66A73E9-F960-4286-A35C-29D73832D455}" srcOrd="0" destOrd="0" presId="urn:microsoft.com/office/officeart/2018/2/layout/IconVerticalSolidList"/>
    <dgm:cxn modelId="{09F6012B-2242-4A95-851A-2DCB76DD5F81}" type="presParOf" srcId="{F7ED13C0-8B79-493E-B6E5-E18512F45DDF}" destId="{B3AEC8FB-55CD-456E-918A-D267132B1C6F}" srcOrd="1" destOrd="0" presId="urn:microsoft.com/office/officeart/2018/2/layout/IconVerticalSolidList"/>
    <dgm:cxn modelId="{DA5DA4FC-1764-4361-9895-BF34CBB57AE2}" type="presParOf" srcId="{F7ED13C0-8B79-493E-B6E5-E18512F45DDF}" destId="{5102C5F2-D0B9-4C1C-9AA3-FAEC7046FAC7}" srcOrd="2" destOrd="0" presId="urn:microsoft.com/office/officeart/2018/2/layout/IconVerticalSolidList"/>
    <dgm:cxn modelId="{F522902A-0AFA-4ABE-AF83-BC4032FD3260}" type="presParOf" srcId="{F7ED13C0-8B79-493E-B6E5-E18512F45DDF}" destId="{1C6F53F2-72D9-4D7B-906A-C066B79C105D}" srcOrd="3" destOrd="0" presId="urn:microsoft.com/office/officeart/2018/2/layout/IconVerticalSolidList"/>
    <dgm:cxn modelId="{85F0F6E7-1543-4455-B29C-AA5D5EA3D060}" type="presParOf" srcId="{A2D7D613-3A68-4495-BAA6-3263DDFD85D6}" destId="{A4967BE5-3F09-43BE-B5CC-0ECD5DDBD58C}" srcOrd="3" destOrd="0" presId="urn:microsoft.com/office/officeart/2018/2/layout/IconVerticalSolidList"/>
    <dgm:cxn modelId="{3733A2E8-CEEB-4C95-942C-4BEF6F50EAE4}" type="presParOf" srcId="{A2D7D613-3A68-4495-BAA6-3263DDFD85D6}" destId="{A9C8782A-2FE5-48F0-8B3D-835410EB525C}" srcOrd="4" destOrd="0" presId="urn:microsoft.com/office/officeart/2018/2/layout/IconVerticalSolidList"/>
    <dgm:cxn modelId="{5A506683-C948-4FEA-B9C1-2628AECEDF73}" type="presParOf" srcId="{A9C8782A-2FE5-48F0-8B3D-835410EB525C}" destId="{202B63EB-4F34-4C79-9FAA-56F43230499A}" srcOrd="0" destOrd="0" presId="urn:microsoft.com/office/officeart/2018/2/layout/IconVerticalSolidList"/>
    <dgm:cxn modelId="{57768222-85BA-4AE6-A1DF-C69BCA8CACEC}" type="presParOf" srcId="{A9C8782A-2FE5-48F0-8B3D-835410EB525C}" destId="{92CCA576-5F95-4208-82C3-A9EB951551AA}" srcOrd="1" destOrd="0" presId="urn:microsoft.com/office/officeart/2018/2/layout/IconVerticalSolidList"/>
    <dgm:cxn modelId="{7A32DCCE-995C-4FB6-9469-CBC5CB4BBC54}" type="presParOf" srcId="{A9C8782A-2FE5-48F0-8B3D-835410EB525C}" destId="{2E5AC463-DF80-4B60-AF3A-481A96543ADC}" srcOrd="2" destOrd="0" presId="urn:microsoft.com/office/officeart/2018/2/layout/IconVerticalSolidList"/>
    <dgm:cxn modelId="{6625F497-748A-4351-A426-931F62D0E5DD}" type="presParOf" srcId="{A9C8782A-2FE5-48F0-8B3D-835410EB525C}" destId="{96484196-0B9E-4FDF-87A9-2A50C4E10E75}" srcOrd="3" destOrd="0" presId="urn:microsoft.com/office/officeart/2018/2/layout/IconVerticalSolidList"/>
    <dgm:cxn modelId="{0319C65C-504D-414A-A643-42340B518874}" type="presParOf" srcId="{A2D7D613-3A68-4495-BAA6-3263DDFD85D6}" destId="{64207843-E0AF-4BB6-9D7C-014359B4753C}" srcOrd="5" destOrd="0" presId="urn:microsoft.com/office/officeart/2018/2/layout/IconVerticalSolidList"/>
    <dgm:cxn modelId="{4A05C9C2-E77D-4957-BCDB-CB9B7745C986}" type="presParOf" srcId="{A2D7D613-3A68-4495-BAA6-3263DDFD85D6}" destId="{1EAF067B-2159-4AC9-B34C-B30C67759381}" srcOrd="6" destOrd="0" presId="urn:microsoft.com/office/officeart/2018/2/layout/IconVerticalSolidList"/>
    <dgm:cxn modelId="{0DEB6531-996B-4B47-93D8-09AC1B9211D4}" type="presParOf" srcId="{1EAF067B-2159-4AC9-B34C-B30C67759381}" destId="{48FCDA92-4E81-4B44-8C1E-FED2DF3E2C20}" srcOrd="0" destOrd="0" presId="urn:microsoft.com/office/officeart/2018/2/layout/IconVerticalSolidList"/>
    <dgm:cxn modelId="{85A85E6F-053D-4C0D-95DC-7FA4E97E1EDD}" type="presParOf" srcId="{1EAF067B-2159-4AC9-B34C-B30C67759381}" destId="{8E9FC3C7-A1AB-409F-A725-31A33E8D7BB7}" srcOrd="1" destOrd="0" presId="urn:microsoft.com/office/officeart/2018/2/layout/IconVerticalSolidList"/>
    <dgm:cxn modelId="{4938061A-00E5-49F7-B5F5-709EDD475EAF}" type="presParOf" srcId="{1EAF067B-2159-4AC9-B34C-B30C67759381}" destId="{6543808A-F575-4033-B66E-ABEFD02908DC}" srcOrd="2" destOrd="0" presId="urn:microsoft.com/office/officeart/2018/2/layout/IconVerticalSolidList"/>
    <dgm:cxn modelId="{F7AB611C-777D-4155-914E-E5F41009CC9C}" type="presParOf" srcId="{1EAF067B-2159-4AC9-B34C-B30C67759381}" destId="{68DFDF9B-C021-4332-828A-BAC776848E7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4DC229-D15E-EC42-A095-7B145DDCF0E3}">
      <dsp:nvSpPr>
        <dsp:cNvPr id="0" name=""/>
        <dsp:cNvSpPr/>
      </dsp:nvSpPr>
      <dsp:spPr>
        <a:xfrm>
          <a:off x="51" y="88389"/>
          <a:ext cx="4913783" cy="7488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CA" sz="2600" b="1" kern="1200" dirty="0"/>
            <a:t>Data Source</a:t>
          </a:r>
          <a:endParaRPr lang="en-US" sz="2600" kern="1200" dirty="0"/>
        </a:p>
      </dsp:txBody>
      <dsp:txXfrm>
        <a:off x="51" y="88389"/>
        <a:ext cx="4913783" cy="748800"/>
      </dsp:txXfrm>
    </dsp:sp>
    <dsp:sp modelId="{4B14049D-F562-8048-BC62-D680A6B5D583}">
      <dsp:nvSpPr>
        <dsp:cNvPr id="0" name=""/>
        <dsp:cNvSpPr/>
      </dsp:nvSpPr>
      <dsp:spPr>
        <a:xfrm>
          <a:off x="51" y="837189"/>
          <a:ext cx="4913783" cy="342576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CA" sz="2600" kern="1200" dirty="0"/>
            <a:t>Data sourced from Yelp, a renowned platform for business reviews and recommendations</a:t>
          </a:r>
          <a:endParaRPr lang="en-US" sz="2600" kern="1200" dirty="0"/>
        </a:p>
        <a:p>
          <a:pPr marL="228600" lvl="1" indent="-228600" algn="l" defTabSz="1155700">
            <a:lnSpc>
              <a:spcPct val="90000"/>
            </a:lnSpc>
            <a:spcBef>
              <a:spcPct val="0"/>
            </a:spcBef>
            <a:spcAft>
              <a:spcPct val="15000"/>
            </a:spcAft>
            <a:buChar char="•"/>
          </a:pPr>
          <a:r>
            <a:rPr lang="en-CA" sz="2600" kern="1200" dirty="0"/>
            <a:t>Our analysis will primarily utilize datasets related to Yelp's businesses, reviews, and users to gain valuable insights</a:t>
          </a:r>
          <a:endParaRPr lang="en-US" sz="2600" kern="1200" dirty="0"/>
        </a:p>
      </dsp:txBody>
      <dsp:txXfrm>
        <a:off x="51" y="837189"/>
        <a:ext cx="4913783" cy="3425760"/>
      </dsp:txXfrm>
    </dsp:sp>
    <dsp:sp modelId="{CD0C5DF7-9874-F541-9030-B8783F32C3DF}">
      <dsp:nvSpPr>
        <dsp:cNvPr id="0" name=""/>
        <dsp:cNvSpPr/>
      </dsp:nvSpPr>
      <dsp:spPr>
        <a:xfrm>
          <a:off x="5601764" y="88389"/>
          <a:ext cx="4913783" cy="748800"/>
        </a:xfrm>
        <a:prstGeom prst="rect">
          <a:avLst/>
        </a:prstGeom>
        <a:solidFill>
          <a:schemeClr val="accent2">
            <a:hueOff val="-2482771"/>
            <a:satOff val="-3929"/>
            <a:lumOff val="-2352"/>
            <a:alphaOff val="0"/>
          </a:schemeClr>
        </a:solidFill>
        <a:ln w="12700" cap="flat" cmpd="sng" algn="ctr">
          <a:solidFill>
            <a:schemeClr val="accent2">
              <a:hueOff val="-2482771"/>
              <a:satOff val="-3929"/>
              <a:lumOff val="-23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CA" sz="2600" b="1" kern="1200"/>
            <a:t>Data Collection </a:t>
          </a:r>
          <a:endParaRPr lang="en-US" sz="2600" kern="1200"/>
        </a:p>
      </dsp:txBody>
      <dsp:txXfrm>
        <a:off x="5601764" y="88389"/>
        <a:ext cx="4913783" cy="748800"/>
      </dsp:txXfrm>
    </dsp:sp>
    <dsp:sp modelId="{41901E63-CC13-9A45-B35D-20ACC7AF6C25}">
      <dsp:nvSpPr>
        <dsp:cNvPr id="0" name=""/>
        <dsp:cNvSpPr/>
      </dsp:nvSpPr>
      <dsp:spPr>
        <a:xfrm>
          <a:off x="5601764" y="837189"/>
          <a:ext cx="4913783" cy="3425760"/>
        </a:xfrm>
        <a:prstGeom prst="rect">
          <a:avLst/>
        </a:prstGeom>
        <a:solidFill>
          <a:schemeClr val="accent2">
            <a:tint val="40000"/>
            <a:alpha val="90000"/>
            <a:hueOff val="-3524190"/>
            <a:satOff val="-10473"/>
            <a:lumOff val="-941"/>
            <a:alphaOff val="0"/>
          </a:schemeClr>
        </a:solidFill>
        <a:ln w="12700" cap="flat" cmpd="sng" algn="ctr">
          <a:solidFill>
            <a:schemeClr val="accent2">
              <a:tint val="40000"/>
              <a:alpha val="90000"/>
              <a:hueOff val="-3524190"/>
              <a:satOff val="-10473"/>
              <a:lumOff val="-9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CA" sz="2600" b="0" i="0" kern="1200" dirty="0"/>
            <a:t>Data collection involved sourcing datasets from Kaggle, which were provided directly by Yelp.</a:t>
          </a:r>
          <a:endParaRPr lang="en-US" sz="2600" kern="1200" dirty="0"/>
        </a:p>
        <a:p>
          <a:pPr marL="228600" lvl="1" indent="-228600" algn="l" defTabSz="1155700">
            <a:lnSpc>
              <a:spcPct val="90000"/>
            </a:lnSpc>
            <a:spcBef>
              <a:spcPct val="0"/>
            </a:spcBef>
            <a:spcAft>
              <a:spcPct val="15000"/>
            </a:spcAft>
            <a:buChar char="•"/>
          </a:pPr>
          <a:r>
            <a:rPr lang="en-CA" sz="2600" b="0" i="0" kern="1200"/>
            <a:t>This approach ensures reliability and comprehensiveness in deriving valuable insights for the project</a:t>
          </a:r>
          <a:endParaRPr lang="en-US" sz="2600" kern="1200"/>
        </a:p>
      </dsp:txBody>
      <dsp:txXfrm>
        <a:off x="5601764" y="837189"/>
        <a:ext cx="4913783" cy="3425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807B54-FC3B-4F02-B64F-ADABF22BA926}">
      <dsp:nvSpPr>
        <dsp:cNvPr id="0" name=""/>
        <dsp:cNvSpPr/>
      </dsp:nvSpPr>
      <dsp:spPr>
        <a:xfrm>
          <a:off x="0" y="4247"/>
          <a:ext cx="4974771" cy="125959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F613B8-D5F1-45D9-8298-9E4EDB6B3236}">
      <dsp:nvSpPr>
        <dsp:cNvPr id="0" name=""/>
        <dsp:cNvSpPr/>
      </dsp:nvSpPr>
      <dsp:spPr>
        <a:xfrm>
          <a:off x="381027" y="287655"/>
          <a:ext cx="693454" cy="6927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41E9FF-A197-4333-BA0C-83153889FAC7}">
      <dsp:nvSpPr>
        <dsp:cNvPr id="0" name=""/>
        <dsp:cNvSpPr/>
      </dsp:nvSpPr>
      <dsp:spPr>
        <a:xfrm>
          <a:off x="1455508" y="4247"/>
          <a:ext cx="3403508" cy="1260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37" tIns="133437" rIns="133437" bIns="133437" numCol="1" spcCol="1270" anchor="ctr" anchorCtr="0">
          <a:noAutofit/>
        </a:bodyPr>
        <a:lstStyle/>
        <a:p>
          <a:pPr marL="0" lvl="0" indent="0" algn="l" defTabSz="800100">
            <a:lnSpc>
              <a:spcPct val="100000"/>
            </a:lnSpc>
            <a:spcBef>
              <a:spcPct val="0"/>
            </a:spcBef>
            <a:spcAft>
              <a:spcPct val="35000"/>
            </a:spcAft>
            <a:buNone/>
          </a:pPr>
          <a:r>
            <a:rPr lang="en-US" sz="1800" b="1" kern="1200" dirty="0"/>
            <a:t>Goal</a:t>
          </a:r>
          <a:r>
            <a:rPr lang="en-US" sz="1800" kern="1200" dirty="0"/>
            <a:t>: Provide personalized restaurant suggestions to enhance the user's dining experience</a:t>
          </a:r>
        </a:p>
      </dsp:txBody>
      <dsp:txXfrm>
        <a:off x="1455508" y="4247"/>
        <a:ext cx="3403508" cy="1260825"/>
      </dsp:txXfrm>
    </dsp:sp>
    <dsp:sp modelId="{066CBA5F-B959-4A22-8353-EE07802034DA}">
      <dsp:nvSpPr>
        <dsp:cNvPr id="0" name=""/>
        <dsp:cNvSpPr/>
      </dsp:nvSpPr>
      <dsp:spPr>
        <a:xfrm>
          <a:off x="0" y="1545256"/>
          <a:ext cx="4974771" cy="125959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C7DA64-364C-4F36-8D63-A81F0D85D143}">
      <dsp:nvSpPr>
        <dsp:cNvPr id="0" name=""/>
        <dsp:cNvSpPr/>
      </dsp:nvSpPr>
      <dsp:spPr>
        <a:xfrm>
          <a:off x="381027" y="1828664"/>
          <a:ext cx="693454" cy="6927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0C2A04-D7FB-4A01-A08D-9D11DBA55DD0}">
      <dsp:nvSpPr>
        <dsp:cNvPr id="0" name=""/>
        <dsp:cNvSpPr/>
      </dsp:nvSpPr>
      <dsp:spPr>
        <a:xfrm>
          <a:off x="1455508" y="1545256"/>
          <a:ext cx="3403508" cy="1260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37" tIns="133437" rIns="133437" bIns="133437" numCol="1" spcCol="1270" anchor="ctr" anchorCtr="0">
          <a:noAutofit/>
        </a:bodyPr>
        <a:lstStyle/>
        <a:p>
          <a:pPr marL="0" lvl="0" indent="0" algn="l" defTabSz="800100">
            <a:lnSpc>
              <a:spcPct val="100000"/>
            </a:lnSpc>
            <a:spcBef>
              <a:spcPct val="0"/>
            </a:spcBef>
            <a:spcAft>
              <a:spcPct val="35000"/>
            </a:spcAft>
            <a:buNone/>
          </a:pPr>
          <a:r>
            <a:rPr lang="en-US" sz="1800" b="1" kern="1200" dirty="0"/>
            <a:t>Features</a:t>
          </a:r>
          <a:r>
            <a:rPr lang="en-US" sz="1800" kern="1200" dirty="0"/>
            <a:t>: Ratings or interactions given by users to different restaurants</a:t>
          </a:r>
        </a:p>
      </dsp:txBody>
      <dsp:txXfrm>
        <a:off x="1455508" y="1545256"/>
        <a:ext cx="3403508" cy="1260825"/>
      </dsp:txXfrm>
    </dsp:sp>
    <dsp:sp modelId="{C71A6016-66AD-4C94-A1EC-74B39C865A54}">
      <dsp:nvSpPr>
        <dsp:cNvPr id="0" name=""/>
        <dsp:cNvSpPr/>
      </dsp:nvSpPr>
      <dsp:spPr>
        <a:xfrm>
          <a:off x="0" y="3086265"/>
          <a:ext cx="4974771" cy="125959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71E65D-D024-4333-9F63-9A075A1AF4D9}">
      <dsp:nvSpPr>
        <dsp:cNvPr id="0" name=""/>
        <dsp:cNvSpPr/>
      </dsp:nvSpPr>
      <dsp:spPr>
        <a:xfrm>
          <a:off x="381027" y="3369673"/>
          <a:ext cx="693454" cy="6927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391ADC-080B-4D9E-8559-4F6AB0B6DB6F}">
      <dsp:nvSpPr>
        <dsp:cNvPr id="0" name=""/>
        <dsp:cNvSpPr/>
      </dsp:nvSpPr>
      <dsp:spPr>
        <a:xfrm>
          <a:off x="1455508" y="3086265"/>
          <a:ext cx="3403508" cy="1260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37" tIns="133437" rIns="133437" bIns="133437" numCol="1" spcCol="1270" anchor="ctr" anchorCtr="0">
          <a:noAutofit/>
        </a:bodyPr>
        <a:lstStyle/>
        <a:p>
          <a:pPr marL="0" lvl="0" indent="0" algn="l" defTabSz="800100">
            <a:lnSpc>
              <a:spcPct val="100000"/>
            </a:lnSpc>
            <a:spcBef>
              <a:spcPct val="0"/>
            </a:spcBef>
            <a:spcAft>
              <a:spcPct val="35000"/>
            </a:spcAft>
            <a:buNone/>
          </a:pPr>
          <a:r>
            <a:rPr lang="en-US" sz="1800" b="1" kern="1200" dirty="0"/>
            <a:t>Target</a:t>
          </a:r>
          <a:r>
            <a:rPr lang="en-US" sz="1800" kern="1200" dirty="0"/>
            <a:t>: Recommending restaurants that a specific user might like based on their past interactions and preferences</a:t>
          </a:r>
        </a:p>
      </dsp:txBody>
      <dsp:txXfrm>
        <a:off x="1455508" y="3086265"/>
        <a:ext cx="3403508" cy="12608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32BB7-72EC-9F4A-8312-3ED4E9E4197A}">
      <dsp:nvSpPr>
        <dsp:cNvPr id="0" name=""/>
        <dsp:cNvSpPr/>
      </dsp:nvSpPr>
      <dsp:spPr>
        <a:xfrm>
          <a:off x="0" y="0"/>
          <a:ext cx="521717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5485F6-3317-1F4C-8012-A2575AEB9650}">
      <dsp:nvSpPr>
        <dsp:cNvPr id="0" name=""/>
        <dsp:cNvSpPr/>
      </dsp:nvSpPr>
      <dsp:spPr>
        <a:xfrm>
          <a:off x="0" y="0"/>
          <a:ext cx="5217173"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CA" sz="2900" b="0" i="0" kern="1200" dirty="0"/>
            <a:t>The </a:t>
          </a:r>
          <a:r>
            <a:rPr lang="en-CA" sz="2900" b="1" i="0" kern="1200" dirty="0"/>
            <a:t>Business dataset</a:t>
          </a:r>
          <a:r>
            <a:rPr lang="en-CA" sz="2900" b="0" i="0" kern="1200" dirty="0"/>
            <a:t>: 50,764 entries with 12 columns</a:t>
          </a:r>
          <a:endParaRPr lang="en-US" sz="2900" kern="1200" dirty="0"/>
        </a:p>
      </dsp:txBody>
      <dsp:txXfrm>
        <a:off x="0" y="0"/>
        <a:ext cx="5217173" cy="1087834"/>
      </dsp:txXfrm>
    </dsp:sp>
    <dsp:sp modelId="{394B360F-CE84-1945-A3F3-3A1D55A6C3DA}">
      <dsp:nvSpPr>
        <dsp:cNvPr id="0" name=""/>
        <dsp:cNvSpPr/>
      </dsp:nvSpPr>
      <dsp:spPr>
        <a:xfrm>
          <a:off x="0" y="1087834"/>
          <a:ext cx="521717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AB5443-2361-5D4E-BFC2-FD73221CD660}">
      <dsp:nvSpPr>
        <dsp:cNvPr id="0" name=""/>
        <dsp:cNvSpPr/>
      </dsp:nvSpPr>
      <dsp:spPr>
        <a:xfrm>
          <a:off x="0" y="1087834"/>
          <a:ext cx="5217173"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CA" sz="2900" b="0" i="0" kern="1200"/>
            <a:t>The </a:t>
          </a:r>
          <a:r>
            <a:rPr lang="en-CA" sz="2900" b="1" i="0" kern="1200"/>
            <a:t>User dataset</a:t>
          </a:r>
          <a:r>
            <a:rPr lang="en-CA" sz="2900" b="0" i="0" kern="1200"/>
            <a:t>: 2,189,457 entries with 3 columns</a:t>
          </a:r>
          <a:endParaRPr lang="en-US" sz="2900" kern="1200"/>
        </a:p>
      </dsp:txBody>
      <dsp:txXfrm>
        <a:off x="0" y="1087834"/>
        <a:ext cx="5217173" cy="1087834"/>
      </dsp:txXfrm>
    </dsp:sp>
    <dsp:sp modelId="{74135C33-9670-4B47-A429-EB92EB478DB3}">
      <dsp:nvSpPr>
        <dsp:cNvPr id="0" name=""/>
        <dsp:cNvSpPr/>
      </dsp:nvSpPr>
      <dsp:spPr>
        <a:xfrm>
          <a:off x="0" y="2175669"/>
          <a:ext cx="521717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56A2B5-15B3-F141-A96A-2C37BDE49C20}">
      <dsp:nvSpPr>
        <dsp:cNvPr id="0" name=""/>
        <dsp:cNvSpPr/>
      </dsp:nvSpPr>
      <dsp:spPr>
        <a:xfrm>
          <a:off x="0" y="2175669"/>
          <a:ext cx="5217173"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CA" sz="2900" b="0" i="0" kern="1200" dirty="0"/>
            <a:t>The </a:t>
          </a:r>
          <a:r>
            <a:rPr lang="en-CA" sz="2900" b="1" i="0" kern="1200" dirty="0"/>
            <a:t>Review dataset</a:t>
          </a:r>
          <a:r>
            <a:rPr lang="en-CA" sz="2900" b="0" i="0" kern="1200" dirty="0"/>
            <a:t>: 8,635,400 entries with 5 columns</a:t>
          </a:r>
          <a:endParaRPr lang="en-US" sz="2900" kern="1200" dirty="0"/>
        </a:p>
      </dsp:txBody>
      <dsp:txXfrm>
        <a:off x="0" y="2175669"/>
        <a:ext cx="5217173" cy="1087834"/>
      </dsp:txXfrm>
    </dsp:sp>
    <dsp:sp modelId="{703CBBBA-D095-1B4E-AE79-0B226FEF2994}">
      <dsp:nvSpPr>
        <dsp:cNvPr id="0" name=""/>
        <dsp:cNvSpPr/>
      </dsp:nvSpPr>
      <dsp:spPr>
        <a:xfrm>
          <a:off x="0" y="3263503"/>
          <a:ext cx="521717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B6A44A-0597-FA4D-8C5B-C0BB6D299BE4}">
      <dsp:nvSpPr>
        <dsp:cNvPr id="0" name=""/>
        <dsp:cNvSpPr/>
      </dsp:nvSpPr>
      <dsp:spPr>
        <a:xfrm>
          <a:off x="0" y="3263503"/>
          <a:ext cx="5217173"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CA" sz="2900" kern="1200" dirty="0"/>
            <a:t>The </a:t>
          </a:r>
          <a:r>
            <a:rPr lang="en-CA" sz="2900" b="1" kern="1200" dirty="0"/>
            <a:t>Final dataset</a:t>
          </a:r>
          <a:r>
            <a:rPr lang="en-CA" sz="2900" kern="1200" dirty="0"/>
            <a:t>: 5,574,714 entries</a:t>
          </a:r>
          <a:r>
            <a:rPr lang="en-CA" sz="2900" b="0" i="0" kern="1200" dirty="0"/>
            <a:t> with 18 columns</a:t>
          </a:r>
          <a:endParaRPr lang="en-US" sz="2900" kern="1200" dirty="0"/>
        </a:p>
      </dsp:txBody>
      <dsp:txXfrm>
        <a:off x="0" y="3263503"/>
        <a:ext cx="5217173" cy="10878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D85583-20D8-47FC-AABB-B13F16A8E5C9}">
      <dsp:nvSpPr>
        <dsp:cNvPr id="0" name=""/>
        <dsp:cNvSpPr/>
      </dsp:nvSpPr>
      <dsp:spPr>
        <a:xfrm>
          <a:off x="0" y="2378"/>
          <a:ext cx="6571413" cy="120524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ECFFEF-3DFA-474B-872E-C18510735D21}">
      <dsp:nvSpPr>
        <dsp:cNvPr id="0" name=""/>
        <dsp:cNvSpPr/>
      </dsp:nvSpPr>
      <dsp:spPr>
        <a:xfrm>
          <a:off x="364587" y="273558"/>
          <a:ext cx="662886" cy="6628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5E16E8-FA1E-464B-A891-79C2B7D46749}">
      <dsp:nvSpPr>
        <dsp:cNvPr id="0" name=""/>
        <dsp:cNvSpPr/>
      </dsp:nvSpPr>
      <dsp:spPr>
        <a:xfrm>
          <a:off x="1392061" y="2378"/>
          <a:ext cx="5179351" cy="120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555" tIns="127555" rIns="127555" bIns="127555" numCol="1" spcCol="1270" anchor="ctr" anchorCtr="0">
          <a:noAutofit/>
        </a:bodyPr>
        <a:lstStyle/>
        <a:p>
          <a:pPr marL="0" lvl="0" indent="0" algn="l" defTabSz="622300">
            <a:lnSpc>
              <a:spcPct val="100000"/>
            </a:lnSpc>
            <a:spcBef>
              <a:spcPct val="0"/>
            </a:spcBef>
            <a:spcAft>
              <a:spcPct val="35000"/>
            </a:spcAft>
            <a:buNone/>
          </a:pPr>
          <a:r>
            <a:rPr lang="en-US" sz="1400" kern="1200"/>
            <a:t>Further analysis and evaluation to enhance model accuracy and performance</a:t>
          </a:r>
        </a:p>
      </dsp:txBody>
      <dsp:txXfrm>
        <a:off x="1392061" y="2378"/>
        <a:ext cx="5179351" cy="1205248"/>
      </dsp:txXfrm>
    </dsp:sp>
    <dsp:sp modelId="{B66A73E9-F960-4286-A35C-29D73832D455}">
      <dsp:nvSpPr>
        <dsp:cNvPr id="0" name=""/>
        <dsp:cNvSpPr/>
      </dsp:nvSpPr>
      <dsp:spPr>
        <a:xfrm>
          <a:off x="0" y="1508938"/>
          <a:ext cx="6571413" cy="120524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AEC8FB-55CD-456E-918A-D267132B1C6F}">
      <dsp:nvSpPr>
        <dsp:cNvPr id="0" name=""/>
        <dsp:cNvSpPr/>
      </dsp:nvSpPr>
      <dsp:spPr>
        <a:xfrm>
          <a:off x="364587" y="1780119"/>
          <a:ext cx="662886" cy="6628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6F53F2-72D9-4D7B-906A-C066B79C105D}">
      <dsp:nvSpPr>
        <dsp:cNvPr id="0" name=""/>
        <dsp:cNvSpPr/>
      </dsp:nvSpPr>
      <dsp:spPr>
        <a:xfrm>
          <a:off x="1392061" y="1508938"/>
          <a:ext cx="5179351" cy="120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555" tIns="127555" rIns="127555" bIns="127555" numCol="1" spcCol="1270" anchor="ctr" anchorCtr="0">
          <a:noAutofit/>
        </a:bodyPr>
        <a:lstStyle/>
        <a:p>
          <a:pPr marL="0" lvl="0" indent="0" algn="l" defTabSz="622300">
            <a:lnSpc>
              <a:spcPct val="100000"/>
            </a:lnSpc>
            <a:spcBef>
              <a:spcPct val="0"/>
            </a:spcBef>
            <a:spcAft>
              <a:spcPct val="35000"/>
            </a:spcAft>
            <a:buNone/>
          </a:pPr>
          <a:r>
            <a:rPr lang="en-US" sz="1400" kern="1200"/>
            <a:t>Utilize Singular Value Decomposition (SVD) for handling sparse data and missing values in the user-item matrix</a:t>
          </a:r>
        </a:p>
      </dsp:txBody>
      <dsp:txXfrm>
        <a:off x="1392061" y="1508938"/>
        <a:ext cx="5179351" cy="1205248"/>
      </dsp:txXfrm>
    </dsp:sp>
    <dsp:sp modelId="{202B63EB-4F34-4C79-9FAA-56F43230499A}">
      <dsp:nvSpPr>
        <dsp:cNvPr id="0" name=""/>
        <dsp:cNvSpPr/>
      </dsp:nvSpPr>
      <dsp:spPr>
        <a:xfrm>
          <a:off x="0" y="3015499"/>
          <a:ext cx="6571413" cy="120524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CCA576-5F95-4208-82C3-A9EB951551AA}">
      <dsp:nvSpPr>
        <dsp:cNvPr id="0" name=""/>
        <dsp:cNvSpPr/>
      </dsp:nvSpPr>
      <dsp:spPr>
        <a:xfrm>
          <a:off x="364587" y="3286679"/>
          <a:ext cx="662886" cy="6628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484196-0B9E-4FDF-87A9-2A50C4E10E75}">
      <dsp:nvSpPr>
        <dsp:cNvPr id="0" name=""/>
        <dsp:cNvSpPr/>
      </dsp:nvSpPr>
      <dsp:spPr>
        <a:xfrm>
          <a:off x="1392061" y="3015499"/>
          <a:ext cx="5179351" cy="120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555" tIns="127555" rIns="127555" bIns="127555" numCol="1" spcCol="1270" anchor="ctr" anchorCtr="0">
          <a:noAutofit/>
        </a:bodyPr>
        <a:lstStyle/>
        <a:p>
          <a:pPr marL="0" lvl="0" indent="0" algn="l" defTabSz="622300">
            <a:lnSpc>
              <a:spcPct val="100000"/>
            </a:lnSpc>
            <a:spcBef>
              <a:spcPct val="0"/>
            </a:spcBef>
            <a:spcAft>
              <a:spcPct val="35000"/>
            </a:spcAft>
            <a:buNone/>
          </a:pPr>
          <a:r>
            <a:rPr lang="en-US" sz="1400" kern="1200" dirty="0"/>
            <a:t>Train the model on the training set and evaluate using metrics based on the User-Item Interaction Matrix</a:t>
          </a:r>
        </a:p>
      </dsp:txBody>
      <dsp:txXfrm>
        <a:off x="1392061" y="3015499"/>
        <a:ext cx="5179351" cy="1205248"/>
      </dsp:txXfrm>
    </dsp:sp>
    <dsp:sp modelId="{48FCDA92-4E81-4B44-8C1E-FED2DF3E2C20}">
      <dsp:nvSpPr>
        <dsp:cNvPr id="0" name=""/>
        <dsp:cNvSpPr/>
      </dsp:nvSpPr>
      <dsp:spPr>
        <a:xfrm>
          <a:off x="0" y="4522059"/>
          <a:ext cx="6571413" cy="120524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FC3C7-A1AB-409F-A725-31A33E8D7BB7}">
      <dsp:nvSpPr>
        <dsp:cNvPr id="0" name=""/>
        <dsp:cNvSpPr/>
      </dsp:nvSpPr>
      <dsp:spPr>
        <a:xfrm>
          <a:off x="364587" y="4793240"/>
          <a:ext cx="662886" cy="6628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DFDF9B-C021-4332-828A-BAC776848E74}">
      <dsp:nvSpPr>
        <dsp:cNvPr id="0" name=""/>
        <dsp:cNvSpPr/>
      </dsp:nvSpPr>
      <dsp:spPr>
        <a:xfrm>
          <a:off x="1392061" y="4522059"/>
          <a:ext cx="5179351" cy="1205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555" tIns="127555" rIns="127555" bIns="127555" numCol="1" spcCol="1270" anchor="ctr" anchorCtr="0">
          <a:noAutofit/>
        </a:bodyPr>
        <a:lstStyle/>
        <a:p>
          <a:pPr marL="0" lvl="0" indent="0" algn="l" defTabSz="622300">
            <a:lnSpc>
              <a:spcPct val="100000"/>
            </a:lnSpc>
            <a:spcBef>
              <a:spcPct val="0"/>
            </a:spcBef>
            <a:spcAft>
              <a:spcPct val="35000"/>
            </a:spcAft>
            <a:buNone/>
          </a:pPr>
          <a:r>
            <a:rPr lang="en-US" sz="1400" kern="1200"/>
            <a:t>Fine-tune the number of latent features and hyperparameters to optimize the collaborative filtering-based recommendation system</a:t>
          </a:r>
          <a:br>
            <a:rPr lang="en-CA" sz="1400" kern="1200"/>
          </a:br>
          <a:endParaRPr lang="en-US" sz="1400" kern="1200"/>
        </a:p>
      </dsp:txBody>
      <dsp:txXfrm>
        <a:off x="1392061" y="4522059"/>
        <a:ext cx="5179351" cy="120524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2168AE-078F-4F39-88D4-0F92907CBA96}" type="datetimeFigureOut">
              <a:rPr lang="en-CA" smtClean="0"/>
              <a:t>2023-07-26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C1C9EC-D999-4838-878D-AF1205E57B3E}" type="slidenum">
              <a:rPr lang="en-CA" smtClean="0"/>
              <a:t>‹#›</a:t>
            </a:fld>
            <a:endParaRPr lang="en-CA"/>
          </a:p>
        </p:txBody>
      </p:sp>
    </p:spTree>
    <p:extLst>
      <p:ext uri="{BB962C8B-B14F-4D97-AF65-F5344CB8AC3E}">
        <p14:creationId xmlns:p14="http://schemas.microsoft.com/office/powerpoint/2010/main" val="1292860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0C1C9EC-D999-4838-878D-AF1205E57B3E}" type="slidenum">
              <a:rPr lang="en-CA" smtClean="0"/>
              <a:t>1</a:t>
            </a:fld>
            <a:endParaRPr lang="en-CA"/>
          </a:p>
        </p:txBody>
      </p:sp>
    </p:spTree>
    <p:extLst>
      <p:ext uri="{BB962C8B-B14F-4D97-AF65-F5344CB8AC3E}">
        <p14:creationId xmlns:p14="http://schemas.microsoft.com/office/powerpoint/2010/main" val="3952754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solidFill>
                  <a:srgbClr val="000000"/>
                </a:solidFill>
                <a:effectLst/>
                <a:latin typeface="inherit"/>
              </a:rPr>
              <a:t>Show some preliminary results.</a:t>
            </a:r>
            <a:endParaRPr lang="en-US"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inherit"/>
            </a:endParaRPr>
          </a:p>
          <a:p>
            <a:pPr marL="342900" lvl="0" indent="-342900">
              <a:buFont typeface="Symbol" pitchFamily="2"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 decided to run our recommender on a local Japanese restaurant in Vancouver, BC –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Suika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recommendations returned were: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Kishimoto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Japanese Kitchen, Hokkaido Ramen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Santouka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Phnom Penh,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Kingyo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Three of the recommended restaurants are Japanese just like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Suika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where Phnom Penh is Cambodian – all of which are Asian cuisines. More specifically,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Kingyo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a sister restaurant to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Suika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However, further analysis and evaluation will be required to fine-tune the model and enhance its accuracy and performance.</a:t>
            </a:r>
          </a:p>
        </p:txBody>
      </p:sp>
      <p:sp>
        <p:nvSpPr>
          <p:cNvPr id="4" name="Slide Number Placeholder 3"/>
          <p:cNvSpPr>
            <a:spLocks noGrp="1"/>
          </p:cNvSpPr>
          <p:nvPr>
            <p:ph type="sldNum" sz="quarter" idx="5"/>
          </p:nvPr>
        </p:nvSpPr>
        <p:spPr/>
        <p:txBody>
          <a:bodyPr/>
          <a:lstStyle/>
          <a:p>
            <a:fld id="{30C1C9EC-D999-4838-878D-AF1205E57B3E}" type="slidenum">
              <a:rPr lang="en-CA" smtClean="0"/>
              <a:t>10</a:t>
            </a:fld>
            <a:endParaRPr lang="en-CA"/>
          </a:p>
        </p:txBody>
      </p:sp>
    </p:spTree>
    <p:extLst>
      <p:ext uri="{BB962C8B-B14F-4D97-AF65-F5344CB8AC3E}">
        <p14:creationId xmlns:p14="http://schemas.microsoft.com/office/powerpoint/2010/main" val="3292807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solidFill>
                  <a:srgbClr val="000000"/>
                </a:solidFill>
                <a:effectLst/>
                <a:latin typeface="inherit"/>
              </a:rPr>
              <a:t>What is your plan for the next two </a:t>
            </a:r>
            <a:r>
              <a:rPr lang="en-CA" b="0" i="0">
                <a:solidFill>
                  <a:srgbClr val="000000"/>
                </a:solidFill>
                <a:effectLst/>
                <a:latin typeface="inherit"/>
              </a:rPr>
              <a:t>weeks?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0" i="0" dirty="0">
              <a:solidFill>
                <a:srgbClr val="000000"/>
              </a:solidFill>
              <a:effectLst/>
              <a:latin typeface="inherit"/>
            </a:endParaRPr>
          </a:p>
          <a:p>
            <a:pPr marL="342900" lvl="0" indent="-342900">
              <a:buFont typeface="Symbol" pitchFamily="2" charset="2"/>
              <a:buChar char=""/>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We will conduct a thorough analysis and evaluation process to improve the accuracy and performance of the model. To tackle sparse data and handle missing values in the user-item matrix, we will leverage the capabilities of </a:t>
            </a:r>
            <a:r>
              <a:rPr lang="en-CA" sz="1800" kern="100" dirty="0" err="1">
                <a:effectLst/>
                <a:latin typeface="Calibri" panose="020F0502020204030204" pitchFamily="34" charset="0"/>
                <a:ea typeface="Calibri" panose="020F0502020204030204" pitchFamily="34" charset="0"/>
                <a:cs typeface="Times New Roman" panose="02020603050405020304" pitchFamily="18" charset="0"/>
              </a:rPr>
              <a:t>FunkSVD</a:t>
            </a: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 Moreover, we will rely on the Scikit Surprise library to thoroughly assess and analyze the model's performance. </a:t>
            </a:r>
          </a:p>
        </p:txBody>
      </p:sp>
      <p:sp>
        <p:nvSpPr>
          <p:cNvPr id="4" name="Slide Number Placeholder 3"/>
          <p:cNvSpPr>
            <a:spLocks noGrp="1"/>
          </p:cNvSpPr>
          <p:nvPr>
            <p:ph type="sldNum" sz="quarter" idx="5"/>
          </p:nvPr>
        </p:nvSpPr>
        <p:spPr/>
        <p:txBody>
          <a:bodyPr/>
          <a:lstStyle/>
          <a:p>
            <a:fld id="{30C1C9EC-D999-4838-878D-AF1205E57B3E}" type="slidenum">
              <a:rPr lang="en-CA" smtClean="0"/>
              <a:t>11</a:t>
            </a:fld>
            <a:endParaRPr lang="en-CA"/>
          </a:p>
        </p:txBody>
      </p:sp>
    </p:spTree>
    <p:extLst>
      <p:ext uri="{BB962C8B-B14F-4D97-AF65-F5344CB8AC3E}">
        <p14:creationId xmlns:p14="http://schemas.microsoft.com/office/powerpoint/2010/main" val="444710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your problem statement?</a:t>
            </a:r>
          </a:p>
          <a:p>
            <a:endParaRPr lang="en-US" dirty="0"/>
          </a:p>
          <a:p>
            <a:pPr marL="342900" lvl="0" indent="-342900">
              <a:buFont typeface="Symbol" pitchFamily="2" charset="2"/>
              <a:buChar char=""/>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Craft a user-friendly restaurant recommendation system that understands individual preferences, resulting in delightful dining experiences and stronger customer loyalty.</a:t>
            </a:r>
          </a:p>
          <a:p>
            <a:endParaRPr lang="en-US" dirty="0"/>
          </a:p>
        </p:txBody>
      </p:sp>
      <p:sp>
        <p:nvSpPr>
          <p:cNvPr id="4" name="Slide Number Placeholder 3"/>
          <p:cNvSpPr>
            <a:spLocks noGrp="1"/>
          </p:cNvSpPr>
          <p:nvPr>
            <p:ph type="sldNum" sz="quarter" idx="5"/>
          </p:nvPr>
        </p:nvSpPr>
        <p:spPr/>
        <p:txBody>
          <a:bodyPr/>
          <a:lstStyle/>
          <a:p>
            <a:fld id="{30C1C9EC-D999-4838-878D-AF1205E57B3E}" type="slidenum">
              <a:rPr lang="en-CA" smtClean="0"/>
              <a:t>2</a:t>
            </a:fld>
            <a:endParaRPr lang="en-CA"/>
          </a:p>
        </p:txBody>
      </p:sp>
    </p:spTree>
    <p:extLst>
      <p:ext uri="{BB962C8B-B14F-4D97-AF65-F5344CB8AC3E}">
        <p14:creationId xmlns:p14="http://schemas.microsoft.com/office/powerpoint/2010/main" val="2182922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value are you adding?</a:t>
            </a:r>
          </a:p>
          <a:p>
            <a:endParaRPr lang="en-US" dirty="0"/>
          </a:p>
          <a:p>
            <a:pPr marL="342900" lvl="0" indent="-342900">
              <a:buFont typeface="Symbol" pitchFamily="2"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project's value lies in a personalized and user-friendly restaurant recommendation system that boosts customer satisfaction and promotes the exploration of new dining options. By tailoring suggestions, our users enjoy delightful dining experiences, potentially attracting new customers to restaurants.</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0C1C9EC-D999-4838-878D-AF1205E57B3E}" type="slidenum">
              <a:rPr lang="en-CA" smtClean="0"/>
              <a:t>3</a:t>
            </a:fld>
            <a:endParaRPr lang="en-CA"/>
          </a:p>
        </p:txBody>
      </p:sp>
    </p:spTree>
    <p:extLst>
      <p:ext uri="{BB962C8B-B14F-4D97-AF65-F5344CB8AC3E}">
        <p14:creationId xmlns:p14="http://schemas.microsoft.com/office/powerpoint/2010/main" val="3226193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you get your data?</a:t>
            </a:r>
            <a:r>
              <a:rPr lang="en-CA" dirty="0"/>
              <a:t> </a:t>
            </a:r>
            <a:r>
              <a:rPr lang="en-US" dirty="0"/>
              <a:t>How did you collect it?</a:t>
            </a:r>
          </a:p>
          <a:p>
            <a:endParaRPr lang="en-CA" dirty="0"/>
          </a:p>
          <a:p>
            <a:pPr marL="342900" lvl="0" indent="-342900">
              <a:buFont typeface="Symbol" pitchFamily="2"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data collection process involved sourcing the datasets from Kaggle, which were originally provided by Yelp, a prominent online platform for reviews and recommendations. Specifically, we will focus on leveraging the datasets related to Yelp's businesses, reviews, and users to develop a comprehensive and insightful study.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0C1C9EC-D999-4838-878D-AF1205E57B3E}" type="slidenum">
              <a:rPr lang="en-CA" smtClean="0"/>
              <a:t>4</a:t>
            </a:fld>
            <a:endParaRPr lang="en-CA"/>
          </a:p>
        </p:txBody>
      </p:sp>
    </p:spTree>
    <p:extLst>
      <p:ext uri="{BB962C8B-B14F-4D97-AF65-F5344CB8AC3E}">
        <p14:creationId xmlns:p14="http://schemas.microsoft.com/office/powerpoint/2010/main" val="99756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the data points represent?</a:t>
            </a:r>
          </a:p>
          <a:p>
            <a:endParaRPr lang="en-US" dirty="0"/>
          </a:p>
          <a:p>
            <a:pPr marL="342900" lvl="0" indent="-342900">
              <a:buFont typeface="Symbol" pitchFamily="2" charset="2"/>
              <a:buChar char=""/>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The business dataset offers details such as names, locations, ratings, categories, and other attributes. </a:t>
            </a:r>
          </a:p>
          <a:p>
            <a:pPr marL="342900" lvl="0" indent="-342900">
              <a:buFont typeface="Symbol" pitchFamily="2" charset="2"/>
              <a:buChar char=""/>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The user dataset provides unique user IDs, user first names, and average ratings enabling us to gain insight into user preferences. </a:t>
            </a:r>
          </a:p>
          <a:p>
            <a:pPr marL="342900" lvl="0" indent="-342900">
              <a:buFont typeface="Symbol" pitchFamily="2" charset="2"/>
              <a:buChar char=""/>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Lastly, the review dataset plays a role by offering valuable insights into user feedback and sentiments regarding various businesses.</a:t>
            </a:r>
          </a:p>
        </p:txBody>
      </p:sp>
      <p:sp>
        <p:nvSpPr>
          <p:cNvPr id="4" name="Slide Number Placeholder 3"/>
          <p:cNvSpPr>
            <a:spLocks noGrp="1"/>
          </p:cNvSpPr>
          <p:nvPr>
            <p:ph type="sldNum" sz="quarter" idx="5"/>
          </p:nvPr>
        </p:nvSpPr>
        <p:spPr/>
        <p:txBody>
          <a:bodyPr/>
          <a:lstStyle/>
          <a:p>
            <a:fld id="{30C1C9EC-D999-4838-878D-AF1205E57B3E}" type="slidenum">
              <a:rPr lang="en-CA" smtClean="0"/>
              <a:t>5</a:t>
            </a:fld>
            <a:endParaRPr lang="en-CA"/>
          </a:p>
        </p:txBody>
      </p:sp>
    </p:spTree>
    <p:extLst>
      <p:ext uri="{BB962C8B-B14F-4D97-AF65-F5344CB8AC3E}">
        <p14:creationId xmlns:p14="http://schemas.microsoft.com/office/powerpoint/2010/main" val="3030075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are your features and target (if applicable)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342900" lvl="0" indent="-342900">
              <a:buFont typeface="Symbol" pitchFamily="2"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Our primary goal is to enhance the user dining experience by offering tailored restaurant suggestions. To achieve this, we will leverage user ratings and interactions with restaurants as the key features in our modeling. The system's target is to recommend restaurants that align with a specific user's tastes based on their past interactions and dining preferences.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0C1C9EC-D999-4838-878D-AF1205E57B3E}" type="slidenum">
              <a:rPr lang="en-CA" smtClean="0"/>
              <a:t>6</a:t>
            </a:fld>
            <a:endParaRPr lang="en-CA"/>
          </a:p>
        </p:txBody>
      </p:sp>
    </p:spTree>
    <p:extLst>
      <p:ext uri="{BB962C8B-B14F-4D97-AF65-F5344CB8AC3E}">
        <p14:creationId xmlns:p14="http://schemas.microsoft.com/office/powerpoint/2010/main" val="1459200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clean-up steps have been completed so far?</a:t>
            </a:r>
          </a:p>
          <a:p>
            <a:endParaRPr lang="en-US" dirty="0"/>
          </a:p>
          <a:p>
            <a:pPr marL="342900" lvl="0" indent="-342900">
              <a:buFont typeface="Symbol" pitchFamily="2" charset="2"/>
              <a:buChar char=""/>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We removed all entries that were not restaurants during the data cleaning process. We handled missing values, eliminated duplicates, and standardized text format to ensure data quality and integrity. These steps lay the groundwork for further analysis and modeling in our project.</a:t>
            </a:r>
          </a:p>
        </p:txBody>
      </p:sp>
      <p:sp>
        <p:nvSpPr>
          <p:cNvPr id="4" name="Slide Number Placeholder 3"/>
          <p:cNvSpPr>
            <a:spLocks noGrp="1"/>
          </p:cNvSpPr>
          <p:nvPr>
            <p:ph type="sldNum" sz="quarter" idx="5"/>
          </p:nvPr>
        </p:nvSpPr>
        <p:spPr/>
        <p:txBody>
          <a:bodyPr/>
          <a:lstStyle/>
          <a:p>
            <a:fld id="{30C1C9EC-D999-4838-878D-AF1205E57B3E}" type="slidenum">
              <a:rPr lang="en-CA" smtClean="0"/>
              <a:t>7</a:t>
            </a:fld>
            <a:endParaRPr lang="en-CA"/>
          </a:p>
        </p:txBody>
      </p:sp>
    </p:spTree>
    <p:extLst>
      <p:ext uri="{BB962C8B-B14F-4D97-AF65-F5344CB8AC3E}">
        <p14:creationId xmlns:p14="http://schemas.microsoft.com/office/powerpoint/2010/main" val="4022424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many data points and columns did you start and end with?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342900" lvl="0" indent="-342900">
              <a:buFont typeface="Symbol" pitchFamily="2" charset="2"/>
              <a:buChar char=""/>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The final dataset, comprising 5.5 million entries and 18 columns, underwent thresholding to streamline its size and focus on relevant data. We specifically considered restaurants with at least 100 reviews and users who contributed more than 50 reviews. This selection process ensures that we prioritize restaurants and users with substantial interactions, resulting in a more meaningful and insightful analysis for our recommendation system. </a:t>
            </a:r>
          </a:p>
        </p:txBody>
      </p:sp>
      <p:sp>
        <p:nvSpPr>
          <p:cNvPr id="4" name="Slide Number Placeholder 3"/>
          <p:cNvSpPr>
            <a:spLocks noGrp="1"/>
          </p:cNvSpPr>
          <p:nvPr>
            <p:ph type="sldNum" sz="quarter" idx="5"/>
          </p:nvPr>
        </p:nvSpPr>
        <p:spPr/>
        <p:txBody>
          <a:bodyPr/>
          <a:lstStyle/>
          <a:p>
            <a:fld id="{30C1C9EC-D999-4838-878D-AF1205E57B3E}" type="slidenum">
              <a:rPr lang="en-CA" smtClean="0"/>
              <a:t>8</a:t>
            </a:fld>
            <a:endParaRPr lang="en-CA"/>
          </a:p>
        </p:txBody>
      </p:sp>
    </p:spTree>
    <p:extLst>
      <p:ext uri="{BB962C8B-B14F-4D97-AF65-F5344CB8AC3E}">
        <p14:creationId xmlns:p14="http://schemas.microsoft.com/office/powerpoint/2010/main" val="1908044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solidFill>
                  <a:srgbClr val="000000"/>
                </a:solidFill>
                <a:effectLst/>
                <a:latin typeface="inherit"/>
              </a:rPr>
              <a:t>Which models have you tried so far?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0" i="0" dirty="0">
              <a:solidFill>
                <a:srgbClr val="000000"/>
              </a:solidFill>
              <a:effectLst/>
              <a:latin typeface="inherit"/>
            </a:endParaRPr>
          </a:p>
          <a:p>
            <a:pPr marL="342900" lvl="0" indent="-342900">
              <a:buFont typeface="Symbol" pitchFamily="2" charset="2"/>
              <a:buChar char=""/>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As of the current, a collaborative filtering recommendation system has been implemented as the primary model. Preliminary results indicate that the model successfully provides personalized restaurant suggestions based on user-item interactions. </a:t>
            </a:r>
          </a:p>
          <a:p>
            <a:endParaRPr lang="en-CA" b="0" i="0"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30C1C9EC-D999-4838-878D-AF1205E57B3E}" type="slidenum">
              <a:rPr lang="en-CA" smtClean="0"/>
              <a:t>9</a:t>
            </a:fld>
            <a:endParaRPr lang="en-CA"/>
          </a:p>
        </p:txBody>
      </p:sp>
    </p:spTree>
    <p:extLst>
      <p:ext uri="{BB962C8B-B14F-4D97-AF65-F5344CB8AC3E}">
        <p14:creationId xmlns:p14="http://schemas.microsoft.com/office/powerpoint/2010/main" val="1709648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7/26/23</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6905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7/26/23</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51814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7/26/23</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86498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7/26/23</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180140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7/26/23</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1864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7/26/23</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250742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7/26/23</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02620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endParaRPr lang="en-US" dirty="0"/>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7/26/23</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65502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7/26/23</a:t>
            </a:fld>
            <a:endParaRPr lang="en-US" dirty="0"/>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6708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7/26/23</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68203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7/26/23</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12120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7/26/23</a:t>
            </a:fld>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97644570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jp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3.jpg"/><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1" name="Rectangle 650">
            <a:extLst>
              <a:ext uri="{FF2B5EF4-FFF2-40B4-BE49-F238E27FC236}">
                <a16:creationId xmlns:a16="http://schemas.microsoft.com/office/drawing/2014/main" id="{51F77B6A-7F53-4B28-B73D-C8CC899AB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C8A51F-C957-4CF2-86AA-7847DFDDDB4C}"/>
              </a:ext>
            </a:extLst>
          </p:cNvPr>
          <p:cNvSpPr>
            <a:spLocks noGrp="1"/>
          </p:cNvSpPr>
          <p:nvPr>
            <p:ph type="ctrTitle"/>
          </p:nvPr>
        </p:nvSpPr>
        <p:spPr>
          <a:xfrm>
            <a:off x="6726578" y="685680"/>
            <a:ext cx="5139357" cy="3596201"/>
          </a:xfrm>
        </p:spPr>
        <p:txBody>
          <a:bodyPr>
            <a:normAutofit/>
          </a:bodyPr>
          <a:lstStyle/>
          <a:p>
            <a:r>
              <a:rPr lang="en-US" spc="-300" dirty="0"/>
              <a:t>Restaurant Recommender System</a:t>
            </a:r>
            <a:endParaRPr lang="en-CA" sz="5400" spc="-300" dirty="0"/>
          </a:p>
        </p:txBody>
      </p:sp>
      <p:sp>
        <p:nvSpPr>
          <p:cNvPr id="3" name="Subtitle 2">
            <a:extLst>
              <a:ext uri="{FF2B5EF4-FFF2-40B4-BE49-F238E27FC236}">
                <a16:creationId xmlns:a16="http://schemas.microsoft.com/office/drawing/2014/main" id="{DFDC7228-3C95-6AD1-916B-CF5F20C957DA}"/>
              </a:ext>
            </a:extLst>
          </p:cNvPr>
          <p:cNvSpPr>
            <a:spLocks noGrp="1"/>
          </p:cNvSpPr>
          <p:nvPr>
            <p:ph type="subTitle" idx="1"/>
          </p:nvPr>
        </p:nvSpPr>
        <p:spPr>
          <a:xfrm>
            <a:off x="6726578" y="4373955"/>
            <a:ext cx="5139357" cy="1143291"/>
          </a:xfrm>
        </p:spPr>
        <p:txBody>
          <a:bodyPr>
            <a:normAutofit/>
          </a:bodyPr>
          <a:lstStyle/>
          <a:p>
            <a:r>
              <a:rPr lang="en-US" sz="2000" b="1" spc="0" dirty="0"/>
              <a:t>Brainstation Capstone</a:t>
            </a:r>
            <a:r>
              <a:rPr lang="en-US" sz="1800" b="1" spc="0" dirty="0"/>
              <a:t> </a:t>
            </a:r>
          </a:p>
          <a:p>
            <a:r>
              <a:rPr lang="en-US" sz="1800" b="1" cap="none" spc="0" dirty="0"/>
              <a:t>Progress Standup</a:t>
            </a:r>
          </a:p>
          <a:p>
            <a:r>
              <a:rPr lang="en-US" sz="1800" cap="none" spc="0" dirty="0"/>
              <a:t>Diane Lu</a:t>
            </a:r>
            <a:endParaRPr lang="en-CA" sz="1800" cap="none" spc="0" dirty="0"/>
          </a:p>
        </p:txBody>
      </p:sp>
      <p:grpSp>
        <p:nvGrpSpPr>
          <p:cNvPr id="653" name="Group 652">
            <a:extLst>
              <a:ext uri="{FF2B5EF4-FFF2-40B4-BE49-F238E27FC236}">
                <a16:creationId xmlns:a16="http://schemas.microsoft.com/office/drawing/2014/main" id="{2515629F-0D83-4A44-A125-CD50FC660A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013" y="1361348"/>
            <a:ext cx="4833902" cy="4258176"/>
            <a:chOff x="1674895" y="1345036"/>
            <a:chExt cx="5428610" cy="4210939"/>
          </a:xfrm>
        </p:grpSpPr>
        <p:sp>
          <p:nvSpPr>
            <p:cNvPr id="654" name="Rectangle 653">
              <a:extLst>
                <a:ext uri="{FF2B5EF4-FFF2-40B4-BE49-F238E27FC236}">
                  <a16:creationId xmlns:a16="http://schemas.microsoft.com/office/drawing/2014/main" id="{81A5080B-EAC4-4530-815C-DE8DACA09D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 name="Rectangle 654">
              <a:extLst>
                <a:ext uri="{FF2B5EF4-FFF2-40B4-BE49-F238E27FC236}">
                  <a16:creationId xmlns:a16="http://schemas.microsoft.com/office/drawing/2014/main" id="{14667345-04B5-4757-9CE0-969DC1DE5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57" name="Freeform: Shape 656">
            <a:extLst>
              <a:ext uri="{FF2B5EF4-FFF2-40B4-BE49-F238E27FC236}">
                <a16:creationId xmlns:a16="http://schemas.microsoft.com/office/drawing/2014/main" id="{F6E412EF-CF39-4C25-85B0-DB30B1B0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659" name="Freeform: Shape 658">
            <a:extLst>
              <a:ext uri="{FF2B5EF4-FFF2-40B4-BE49-F238E27FC236}">
                <a16:creationId xmlns:a16="http://schemas.microsoft.com/office/drawing/2014/main" id="{E8DA6235-17F2-4C9E-88C6-C5D38D8D3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useBgFill="1">
        <p:nvSpPr>
          <p:cNvPr id="661" name="Rectangle 660">
            <a:extLst>
              <a:ext uri="{FF2B5EF4-FFF2-40B4-BE49-F238E27FC236}">
                <a16:creationId xmlns:a16="http://schemas.microsoft.com/office/drawing/2014/main" id="{B55DEF71-1741-4489-8E77-46FC5BAA6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3" name="Rectangle 662">
            <a:extLst>
              <a:ext uri="{FF2B5EF4-FFF2-40B4-BE49-F238E27FC236}">
                <a16:creationId xmlns:a16="http://schemas.microsoft.com/office/drawing/2014/main" id="{82347B6D-A7CC-48EB-861F-917D0D61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 name="Oval 664">
            <a:extLst>
              <a:ext uri="{FF2B5EF4-FFF2-40B4-BE49-F238E27FC236}">
                <a16:creationId xmlns:a16="http://schemas.microsoft.com/office/drawing/2014/main" id="{A7A0A46D-CC9B-4E32-870A-7BC2DF940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67" name="Oval 666">
            <a:extLst>
              <a:ext uri="{FF2B5EF4-FFF2-40B4-BE49-F238E27FC236}">
                <a16:creationId xmlns:a16="http://schemas.microsoft.com/office/drawing/2014/main" id="{9178722E-1BD0-427E-BAAE-4F206DAB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23B06560-F1DB-B155-3440-17F7B4A70211}"/>
              </a:ext>
            </a:extLst>
          </p:cNvPr>
          <p:cNvPicPr>
            <a:picLocks noChangeAspect="1"/>
          </p:cNvPicPr>
          <p:nvPr/>
        </p:nvPicPr>
        <p:blipFill rotWithShape="1">
          <a:blip r:embed="rId3">
            <a:extLst>
              <a:ext uri="{28A0092B-C50C-407E-A947-70E740481C1C}">
                <a14:useLocalDpi xmlns:a14="http://schemas.microsoft.com/office/drawing/2010/main" val="0"/>
              </a:ext>
            </a:extLst>
          </a:blip>
          <a:srcRect l="-779" t="30866" r="779" b="4588"/>
          <a:stretch/>
        </p:blipFill>
        <p:spPr>
          <a:xfrm>
            <a:off x="1700022" y="1556661"/>
            <a:ext cx="4172845" cy="3586336"/>
          </a:xfrm>
          <a:prstGeom prst="rect">
            <a:avLst/>
          </a:prstGeom>
          <a:ln w="28575">
            <a:noFill/>
          </a:ln>
        </p:spPr>
      </p:pic>
      <p:grpSp>
        <p:nvGrpSpPr>
          <p:cNvPr id="669" name="Group 668">
            <a:extLst>
              <a:ext uri="{FF2B5EF4-FFF2-40B4-BE49-F238E27FC236}">
                <a16:creationId xmlns:a16="http://schemas.microsoft.com/office/drawing/2014/main" id="{7D8E00FA-5561-4253-B903-92B49719E7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11971" y="858936"/>
            <a:ext cx="693403" cy="693403"/>
            <a:chOff x="5211971" y="858936"/>
            <a:chExt cx="693403" cy="693403"/>
          </a:xfrm>
        </p:grpSpPr>
        <p:sp>
          <p:nvSpPr>
            <p:cNvPr id="670" name="Graphic 212">
              <a:extLst>
                <a:ext uri="{FF2B5EF4-FFF2-40B4-BE49-F238E27FC236}">
                  <a16:creationId xmlns:a16="http://schemas.microsoft.com/office/drawing/2014/main" id="{A753B935-E3DD-466D-BFAC-68E0BE02D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71" name="Graphic 212">
              <a:extLst>
                <a:ext uri="{FF2B5EF4-FFF2-40B4-BE49-F238E27FC236}">
                  <a16:creationId xmlns:a16="http://schemas.microsoft.com/office/drawing/2014/main" id="{FB034F26-4148-4B59-B493-14D7A9A8B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673" name="Graphic 185">
            <a:extLst>
              <a:ext uri="{FF2B5EF4-FFF2-40B4-BE49-F238E27FC236}">
                <a16:creationId xmlns:a16="http://schemas.microsoft.com/office/drawing/2014/main" id="{5E6BB5FD-DB7B-4BE3-BA45-1EF042115E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674" name="Freeform: Shape 673">
              <a:extLst>
                <a:ext uri="{FF2B5EF4-FFF2-40B4-BE49-F238E27FC236}">
                  <a16:creationId xmlns:a16="http://schemas.microsoft.com/office/drawing/2014/main" id="{9929FF76-4B3A-4294-BE6E-B507B22D1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253C18A4-10CC-4E91-A8A2-D5368972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6356AC2F-73E0-44FD-B346-A209D274D3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95A85581-9712-414C-82D4-2FE96ACB2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1B0828F2-35E7-4424-8082-6C258B676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559313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8" name="Freeform: Shape 17">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4" name="Oval 23">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26" name="Rectangle 2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3C7BAFFB-DC61-E73D-3A15-B59D9F02CF8A}"/>
              </a:ext>
            </a:extLst>
          </p:cNvPr>
          <p:cNvSpPr>
            <a:spLocks noGrp="1"/>
          </p:cNvSpPr>
          <p:nvPr>
            <p:ph type="title"/>
          </p:nvPr>
        </p:nvSpPr>
        <p:spPr>
          <a:xfrm>
            <a:off x="6234865" y="568517"/>
            <a:ext cx="5248221" cy="886379"/>
          </a:xfrm>
        </p:spPr>
        <p:txBody>
          <a:bodyPr vert="horz" lIns="91440" tIns="45720" rIns="91440" bIns="45720" rtlCol="0" anchor="ctr">
            <a:normAutofit/>
          </a:bodyPr>
          <a:lstStyle/>
          <a:p>
            <a:r>
              <a:rPr lang="en-US" sz="4400" b="1" dirty="0"/>
              <a:t>CASE EXAMPLE</a:t>
            </a:r>
          </a:p>
        </p:txBody>
      </p:sp>
      <p:pic>
        <p:nvPicPr>
          <p:cNvPr id="12" name="Picture Placeholder 11" descr="A plate of sushi on a table&#10;&#10;Description automatically generated">
            <a:extLst>
              <a:ext uri="{FF2B5EF4-FFF2-40B4-BE49-F238E27FC236}">
                <a16:creationId xmlns:a16="http://schemas.microsoft.com/office/drawing/2014/main" id="{72EE1CE7-1DC3-03C3-8A72-7950CEA7FB3C}"/>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10187" r="23064" b="1"/>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28" name="Group 27">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29" name="Freeform: Shape 2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32" name="Group 31">
            <a:extLst>
              <a:ext uri="{FF2B5EF4-FFF2-40B4-BE49-F238E27FC236}">
                <a16:creationId xmlns:a16="http://schemas.microsoft.com/office/drawing/2014/main" id="{C28CAB86-AA69-4EF8-A4E2-4E020497D0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alpha val="20000"/>
            </a:schemeClr>
          </a:solidFill>
        </p:grpSpPr>
        <p:sp>
          <p:nvSpPr>
            <p:cNvPr id="95" name="Freeform: Shape 32">
              <a:extLst>
                <a:ext uri="{FF2B5EF4-FFF2-40B4-BE49-F238E27FC236}">
                  <a16:creationId xmlns:a16="http://schemas.microsoft.com/office/drawing/2014/main" id="{29A36BEE-5544-45FB-88F3-9E156F32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4" name="Freeform: Shape 33">
              <a:extLst>
                <a:ext uri="{FF2B5EF4-FFF2-40B4-BE49-F238E27FC236}">
                  <a16:creationId xmlns:a16="http://schemas.microsoft.com/office/drawing/2014/main" id="{5B49ECF4-1585-4D6B-AB63-D49C92945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36" name="Graphic 185">
            <a:extLst>
              <a:ext uri="{FF2B5EF4-FFF2-40B4-BE49-F238E27FC236}">
                <a16:creationId xmlns:a16="http://schemas.microsoft.com/office/drawing/2014/main" id="{617CAA5F-37E3-4DF6-9DD0-68A40D2161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alpha val="20000"/>
            </a:schemeClr>
          </a:solidFill>
        </p:grpSpPr>
        <p:sp>
          <p:nvSpPr>
            <p:cNvPr id="96" name="Freeform: Shape 36">
              <a:extLst>
                <a:ext uri="{FF2B5EF4-FFF2-40B4-BE49-F238E27FC236}">
                  <a16:creationId xmlns:a16="http://schemas.microsoft.com/office/drawing/2014/main" id="{2FCF03A3-80B7-45BC-AA40-A335CC816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9D3C77A-275B-4C9E-A407-B09450E564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C6C5B5B-80BB-41D8-A377-C653EF1B0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CA5D93A-E913-46A0-9684-20B6B4B8C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7" name="Freeform: Shape 40">
              <a:extLst>
                <a:ext uri="{FF2B5EF4-FFF2-40B4-BE49-F238E27FC236}">
                  <a16:creationId xmlns:a16="http://schemas.microsoft.com/office/drawing/2014/main" id="{FE6EFE8A-51D2-4AF6-A18C-29A9E5EF5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8" name="Content Placeholder 7">
            <a:extLst>
              <a:ext uri="{FF2B5EF4-FFF2-40B4-BE49-F238E27FC236}">
                <a16:creationId xmlns:a16="http://schemas.microsoft.com/office/drawing/2014/main" id="{347C2D96-B9B4-491E-DE12-B7688EBB6D1B}"/>
              </a:ext>
            </a:extLst>
          </p:cNvPr>
          <p:cNvSpPr>
            <a:spLocks noGrp="1"/>
          </p:cNvSpPr>
          <p:nvPr>
            <p:ph type="body" sz="half" idx="2"/>
          </p:nvPr>
        </p:nvSpPr>
        <p:spPr>
          <a:xfrm>
            <a:off x="6096000" y="1820369"/>
            <a:ext cx="5783244" cy="4351338"/>
          </a:xfrm>
        </p:spPr>
        <p:txBody>
          <a:bodyPr vert="horz" lIns="91440" tIns="45720" rIns="91440" bIns="45720" rtlCol="0">
            <a:normAutofit/>
          </a:bodyPr>
          <a:lstStyle/>
          <a:p>
            <a:r>
              <a:rPr lang="en-US" sz="2000" dirty="0"/>
              <a:t>Recommendation based on the restaurant </a:t>
            </a:r>
            <a:r>
              <a:rPr lang="en-US" sz="2000" b="1" dirty="0">
                <a:solidFill>
                  <a:schemeClr val="accent1"/>
                </a:solidFill>
              </a:rPr>
              <a:t>Suika</a:t>
            </a:r>
          </a:p>
          <a:p>
            <a:pPr indent="-228600">
              <a:buFont typeface="Arial" panose="020B0604020202020204" pitchFamily="34" charset="0"/>
              <a:buChar char="•"/>
            </a:pPr>
            <a:r>
              <a:rPr lang="en-US" sz="2000" dirty="0"/>
              <a:t>Recommended Restaurants:</a:t>
            </a:r>
          </a:p>
          <a:p>
            <a:pPr lvl="1" indent="-228600">
              <a:buFont typeface="Arial" panose="020B0604020202020204" pitchFamily="34" charset="0"/>
              <a:buChar char="•"/>
            </a:pPr>
            <a:r>
              <a:rPr lang="en-US" sz="2000" dirty="0"/>
              <a:t>Kishimoto Japanese Kitchen </a:t>
            </a:r>
          </a:p>
          <a:p>
            <a:pPr lvl="1" indent="-228600">
              <a:buFont typeface="Arial" panose="020B0604020202020204" pitchFamily="34" charset="0"/>
              <a:buChar char="•"/>
            </a:pPr>
            <a:r>
              <a:rPr lang="en-US" sz="2000" dirty="0"/>
              <a:t>Hokkaido Ramen Santouka</a:t>
            </a:r>
          </a:p>
          <a:p>
            <a:pPr lvl="1" indent="-228600">
              <a:buFont typeface="Arial" panose="020B0604020202020204" pitchFamily="34" charset="0"/>
              <a:buChar char="•"/>
            </a:pPr>
            <a:r>
              <a:rPr lang="en-US" sz="2000" dirty="0"/>
              <a:t>Phnom Penh</a:t>
            </a:r>
          </a:p>
          <a:p>
            <a:pPr lvl="1" indent="-228600">
              <a:buFont typeface="Arial" panose="020B0604020202020204" pitchFamily="34" charset="0"/>
              <a:buChar char="•"/>
            </a:pPr>
            <a:r>
              <a:rPr lang="en-US" sz="2000" dirty="0"/>
              <a:t>Kingyo</a:t>
            </a:r>
          </a:p>
        </p:txBody>
      </p:sp>
      <p:grpSp>
        <p:nvGrpSpPr>
          <p:cNvPr id="43"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44" name="Freeform: Shape 43">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856145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131DCBDB-1D4A-4E79-8172-CF12FCDE5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4" name="Freeform: Shape 13">
            <a:extLst>
              <a:ext uri="{FF2B5EF4-FFF2-40B4-BE49-F238E27FC236}">
                <a16:creationId xmlns:a16="http://schemas.microsoft.com/office/drawing/2014/main" id="{EF578ED8-0692-496C-9844-F1CFDEAAF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908B9A5C-08C3-80F3-3C58-A633FF5EE26D}"/>
              </a:ext>
            </a:extLst>
          </p:cNvPr>
          <p:cNvSpPr>
            <a:spLocks noGrp="1"/>
          </p:cNvSpPr>
          <p:nvPr>
            <p:ph type="title"/>
          </p:nvPr>
        </p:nvSpPr>
        <p:spPr>
          <a:xfrm>
            <a:off x="838200" y="3698999"/>
            <a:ext cx="3200400" cy="2477964"/>
          </a:xfrm>
        </p:spPr>
        <p:txBody>
          <a:bodyPr>
            <a:normAutofit/>
          </a:bodyPr>
          <a:lstStyle/>
          <a:p>
            <a:r>
              <a:rPr lang="en-CA" b="1" i="0" dirty="0">
                <a:effectLst/>
                <a:latin typeface="+mn-lt"/>
              </a:rPr>
              <a:t>PLAN OF ACTION</a:t>
            </a:r>
            <a:endParaRPr lang="en-US" dirty="0">
              <a:latin typeface="+mn-lt"/>
            </a:endParaRPr>
          </a:p>
        </p:txBody>
      </p:sp>
      <p:sp>
        <p:nvSpPr>
          <p:cNvPr id="16" name="Freeform: Shape 15">
            <a:extLst>
              <a:ext uri="{FF2B5EF4-FFF2-40B4-BE49-F238E27FC236}">
                <a16:creationId xmlns:a16="http://schemas.microsoft.com/office/drawing/2014/main" id="{E89EC82A-BD1A-426B-955B-77D53704B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947D6136-395D-4D9F-9898-604E6BDE8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aphicFrame>
        <p:nvGraphicFramePr>
          <p:cNvPr id="5" name="Content Placeholder 2">
            <a:extLst>
              <a:ext uri="{FF2B5EF4-FFF2-40B4-BE49-F238E27FC236}">
                <a16:creationId xmlns:a16="http://schemas.microsoft.com/office/drawing/2014/main" id="{BB4EE02F-6AD7-8802-4250-5CC6EC3AA2B5}"/>
              </a:ext>
            </a:extLst>
          </p:cNvPr>
          <p:cNvGraphicFramePr>
            <a:graphicFrameLocks noGrp="1"/>
          </p:cNvGraphicFramePr>
          <p:nvPr>
            <p:ph idx="1"/>
            <p:extLst>
              <p:ext uri="{D42A27DB-BD31-4B8C-83A1-F6EECF244321}">
                <p14:modId xmlns:p14="http://schemas.microsoft.com/office/powerpoint/2010/main" val="3560882193"/>
              </p:ext>
            </p:extLst>
          </p:nvPr>
        </p:nvGraphicFramePr>
        <p:xfrm>
          <a:off x="4782386" y="447277"/>
          <a:ext cx="6571413" cy="5729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3998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tx1"/>
          </a:solidFill>
        </p:grpSpPr>
        <p:sp>
          <p:nvSpPr>
            <p:cNvPr id="11" name="Freeform: Shape 10">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4" name="Freeform: Shape 13">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10634"/>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1"/>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1"/>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5C2277-BE00-3B4D-7306-DFC66BAC9EE1}"/>
              </a:ext>
            </a:extLst>
          </p:cNvPr>
          <p:cNvSpPr>
            <a:spLocks noGrp="1"/>
          </p:cNvSpPr>
          <p:nvPr>
            <p:ph type="ctrTitle"/>
          </p:nvPr>
        </p:nvSpPr>
        <p:spPr>
          <a:xfrm>
            <a:off x="2242409" y="895483"/>
            <a:ext cx="5786232" cy="3011190"/>
          </a:xfrm>
        </p:spPr>
        <p:txBody>
          <a:bodyPr>
            <a:normAutofit/>
          </a:bodyPr>
          <a:lstStyle/>
          <a:p>
            <a:r>
              <a:rPr lang="en-US" dirty="0"/>
              <a:t>The end</a:t>
            </a:r>
          </a:p>
        </p:txBody>
      </p:sp>
      <p:sp>
        <p:nvSpPr>
          <p:cNvPr id="3" name="Subtitle 2">
            <a:extLst>
              <a:ext uri="{FF2B5EF4-FFF2-40B4-BE49-F238E27FC236}">
                <a16:creationId xmlns:a16="http://schemas.microsoft.com/office/drawing/2014/main" id="{DF6B75CC-028E-9D09-8FC6-126DC1D4AC9E}"/>
              </a:ext>
            </a:extLst>
          </p:cNvPr>
          <p:cNvSpPr>
            <a:spLocks noGrp="1"/>
          </p:cNvSpPr>
          <p:nvPr>
            <p:ph type="subTitle" idx="1"/>
          </p:nvPr>
        </p:nvSpPr>
        <p:spPr>
          <a:xfrm>
            <a:off x="2242409" y="3862332"/>
            <a:ext cx="5786232" cy="1334906"/>
          </a:xfrm>
        </p:spPr>
        <p:txBody>
          <a:bodyPr>
            <a:normAutofit/>
          </a:bodyPr>
          <a:lstStyle/>
          <a:p>
            <a:endParaRPr lang="en-US"/>
          </a:p>
        </p:txBody>
      </p:sp>
      <p:sp>
        <p:nvSpPr>
          <p:cNvPr id="20"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4"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tx1"/>
          </a:solidFill>
        </p:grpSpPr>
        <p:sp>
          <p:nvSpPr>
            <p:cNvPr id="25" name="Freeform: Shape 24">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1" name="Oval 30">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Freeform: Shape 34">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Freeform: Shape 36">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8"/>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608827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2" name="Freeform: Shape 11">
            <a:extLst>
              <a:ext uri="{FF2B5EF4-FFF2-40B4-BE49-F238E27FC236}">
                <a16:creationId xmlns:a16="http://schemas.microsoft.com/office/drawing/2014/main" id="{31CE7A08-2184-4B99-ABC0-B40CD1D3F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292F42EC-4C73-3817-63EF-470A436E6A13}"/>
              </a:ext>
            </a:extLst>
          </p:cNvPr>
          <p:cNvSpPr>
            <a:spLocks noGrp="1"/>
          </p:cNvSpPr>
          <p:nvPr>
            <p:ph type="title"/>
          </p:nvPr>
        </p:nvSpPr>
        <p:spPr>
          <a:xfrm>
            <a:off x="1102368" y="3306515"/>
            <a:ext cx="3826286" cy="3215373"/>
          </a:xfrm>
        </p:spPr>
        <p:txBody>
          <a:bodyPr>
            <a:normAutofit/>
          </a:bodyPr>
          <a:lstStyle/>
          <a:p>
            <a:pPr algn="ctr"/>
            <a:r>
              <a:rPr lang="en-US" sz="4000" b="1" dirty="0"/>
              <a:t>PROBLEM STATEMENT </a:t>
            </a:r>
            <a:endParaRPr lang="en-CA" sz="4000" b="1" dirty="0"/>
          </a:p>
        </p:txBody>
      </p:sp>
      <p:sp>
        <p:nvSpPr>
          <p:cNvPr id="14" name="Freeform: Shape 13">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Freeform: Shape 19">
            <a:extLst>
              <a:ext uri="{FF2B5EF4-FFF2-40B4-BE49-F238E27FC236}">
                <a16:creationId xmlns:a16="http://schemas.microsoft.com/office/drawing/2014/main" id="{2552FC29-9118-466F-940E-80C84EFDF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Content Placeholder 2">
            <a:extLst>
              <a:ext uri="{FF2B5EF4-FFF2-40B4-BE49-F238E27FC236}">
                <a16:creationId xmlns:a16="http://schemas.microsoft.com/office/drawing/2014/main" id="{351E4B94-DBB2-B52F-00EA-3C7AF5B4E6DC}"/>
              </a:ext>
            </a:extLst>
          </p:cNvPr>
          <p:cNvSpPr>
            <a:spLocks noGrp="1"/>
          </p:cNvSpPr>
          <p:nvPr>
            <p:ph idx="1"/>
          </p:nvPr>
        </p:nvSpPr>
        <p:spPr>
          <a:xfrm>
            <a:off x="5211461" y="562863"/>
            <a:ext cx="5217173" cy="4351338"/>
          </a:xfrm>
        </p:spPr>
        <p:txBody>
          <a:bodyPr>
            <a:normAutofit fontScale="25000" lnSpcReduction="20000"/>
          </a:bodyPr>
          <a:lstStyle/>
          <a:p>
            <a:pPr marL="0" indent="0">
              <a:buNone/>
            </a:pPr>
            <a:r>
              <a:rPr lang="en-CA" sz="12300" b="1" dirty="0"/>
              <a:t>“</a:t>
            </a:r>
          </a:p>
          <a:p>
            <a:pPr marL="0" indent="0" algn="ctr">
              <a:lnSpc>
                <a:spcPct val="120000"/>
              </a:lnSpc>
              <a:buNone/>
            </a:pPr>
            <a:r>
              <a:rPr lang="en-CA" sz="12300" dirty="0"/>
              <a:t>Craft a </a:t>
            </a:r>
            <a:r>
              <a:rPr lang="en-CA" sz="12300" b="1" dirty="0">
                <a:solidFill>
                  <a:schemeClr val="accent1"/>
                </a:solidFill>
              </a:rPr>
              <a:t>user-friendly</a:t>
            </a:r>
            <a:r>
              <a:rPr lang="en-CA" sz="12300" dirty="0"/>
              <a:t> restaurant recommendation system that understands individual preferences, resulting in </a:t>
            </a:r>
            <a:r>
              <a:rPr lang="en-CA" sz="12300" b="1" dirty="0">
                <a:solidFill>
                  <a:schemeClr val="accent1"/>
                </a:solidFill>
              </a:rPr>
              <a:t>delightful dining experiences</a:t>
            </a:r>
            <a:r>
              <a:rPr lang="en-CA" sz="12300" dirty="0"/>
              <a:t> and stronger customer loyalty.</a:t>
            </a:r>
          </a:p>
          <a:p>
            <a:pPr marL="0" indent="0" algn="r">
              <a:buNone/>
            </a:pPr>
            <a:r>
              <a:rPr lang="en-CA" sz="12300" b="1" dirty="0"/>
              <a:t>”</a:t>
            </a:r>
          </a:p>
        </p:txBody>
      </p:sp>
      <p:grpSp>
        <p:nvGrpSpPr>
          <p:cNvPr id="22"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3" name="Freeform: Shape 22">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527314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4ADD2-9C8B-31A9-E04C-758E17117515}"/>
              </a:ext>
            </a:extLst>
          </p:cNvPr>
          <p:cNvSpPr>
            <a:spLocks noGrp="1"/>
          </p:cNvSpPr>
          <p:nvPr>
            <p:ph type="title"/>
          </p:nvPr>
        </p:nvSpPr>
        <p:spPr/>
        <p:txBody>
          <a:bodyPr>
            <a:normAutofit/>
          </a:bodyPr>
          <a:lstStyle/>
          <a:p>
            <a:r>
              <a:rPr lang="en-US" sz="4000" b="1" dirty="0"/>
              <a:t>VALUE IN RESTAURANTS </a:t>
            </a:r>
            <a:endParaRPr lang="en-CA" sz="4000" b="1" dirty="0"/>
          </a:p>
        </p:txBody>
      </p:sp>
      <p:pic>
        <p:nvPicPr>
          <p:cNvPr id="13" name="Picture Placeholder 12" descr="A person reaching for food on a table&#10;&#10;Description automatically generated">
            <a:extLst>
              <a:ext uri="{FF2B5EF4-FFF2-40B4-BE49-F238E27FC236}">
                <a16:creationId xmlns:a16="http://schemas.microsoft.com/office/drawing/2014/main" id="{908C8049-12CD-7C78-A094-B4C4F3ACBBB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85" r="7785"/>
          <a:stretch>
            <a:fillRect/>
          </a:stretch>
        </p:blipFill>
        <p:spPr/>
      </p:pic>
      <p:sp>
        <p:nvSpPr>
          <p:cNvPr id="11" name="Text Placeholder 10">
            <a:extLst>
              <a:ext uri="{FF2B5EF4-FFF2-40B4-BE49-F238E27FC236}">
                <a16:creationId xmlns:a16="http://schemas.microsoft.com/office/drawing/2014/main" id="{F468400A-404D-02F5-2C57-0D40E7BA0F61}"/>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CA" sz="2000" dirty="0">
                <a:latin typeface="Söhne"/>
              </a:rPr>
              <a:t>Personalized </a:t>
            </a:r>
            <a:r>
              <a:rPr lang="en-CA" sz="2000" b="1" dirty="0">
                <a:solidFill>
                  <a:schemeClr val="accent1"/>
                </a:solidFill>
                <a:latin typeface="Söhne"/>
              </a:rPr>
              <a:t>dining suggestions </a:t>
            </a:r>
            <a:r>
              <a:rPr lang="en-CA" sz="2000" dirty="0">
                <a:latin typeface="Söhne"/>
              </a:rPr>
              <a:t>based on individual preferences</a:t>
            </a:r>
          </a:p>
          <a:p>
            <a:pPr marL="285750" indent="-285750">
              <a:buFont typeface="Arial" panose="020B0604020202020204" pitchFamily="34" charset="0"/>
              <a:buChar char="•"/>
            </a:pPr>
            <a:r>
              <a:rPr lang="en-CA" sz="2000" b="0" i="0" dirty="0">
                <a:effectLst/>
                <a:latin typeface="Söhne"/>
              </a:rPr>
              <a:t>Potential to </a:t>
            </a:r>
            <a:r>
              <a:rPr lang="en-CA" sz="2000" b="1" i="0" dirty="0">
                <a:solidFill>
                  <a:schemeClr val="accent1"/>
                </a:solidFill>
                <a:effectLst/>
                <a:latin typeface="Söhne"/>
              </a:rPr>
              <a:t>attract new patrons </a:t>
            </a:r>
            <a:r>
              <a:rPr lang="en-CA" sz="2000" b="0" i="0" dirty="0">
                <a:effectLst/>
                <a:latin typeface="Söhne"/>
              </a:rPr>
              <a:t>through targeted recommendations</a:t>
            </a:r>
          </a:p>
          <a:p>
            <a:pPr marL="285750" indent="-285750">
              <a:buFont typeface="Arial" panose="020B0604020202020204" pitchFamily="34" charset="0"/>
              <a:buChar char="•"/>
            </a:pPr>
            <a:r>
              <a:rPr lang="en-CA" sz="2000" b="0" i="0" dirty="0">
                <a:effectLst/>
                <a:latin typeface="Söhne"/>
              </a:rPr>
              <a:t>Improved </a:t>
            </a:r>
            <a:r>
              <a:rPr lang="en-CA" sz="2000" b="1" i="0" dirty="0">
                <a:solidFill>
                  <a:schemeClr val="accent1"/>
                </a:solidFill>
                <a:effectLst/>
                <a:latin typeface="Söhne"/>
              </a:rPr>
              <a:t>user engagement </a:t>
            </a:r>
            <a:r>
              <a:rPr lang="en-CA" sz="2000" b="0" i="0" dirty="0">
                <a:effectLst/>
                <a:latin typeface="Söhne"/>
              </a:rPr>
              <a:t>and exploration of new dining options</a:t>
            </a:r>
          </a:p>
          <a:p>
            <a:pPr marL="285750" indent="-285750">
              <a:buFont typeface="Arial" panose="020B0604020202020204" pitchFamily="34" charset="0"/>
              <a:buChar char="•"/>
            </a:pPr>
            <a:r>
              <a:rPr lang="en-CA" sz="2000" b="0" i="0" dirty="0">
                <a:effectLst/>
                <a:latin typeface="Söhne"/>
              </a:rPr>
              <a:t>Valuable </a:t>
            </a:r>
            <a:r>
              <a:rPr lang="en-CA" sz="2000" b="1" i="0" dirty="0">
                <a:solidFill>
                  <a:schemeClr val="accent1"/>
                </a:solidFill>
                <a:effectLst/>
                <a:latin typeface="Söhne"/>
              </a:rPr>
              <a:t>insights</a:t>
            </a:r>
            <a:r>
              <a:rPr lang="en-CA" sz="2000" b="0" i="0" dirty="0">
                <a:effectLst/>
                <a:latin typeface="Söhne"/>
              </a:rPr>
              <a:t> into customer behavior and dining preferences </a:t>
            </a:r>
          </a:p>
          <a:p>
            <a:pPr marL="285750" indent="-285750">
              <a:buFont typeface="Arial" panose="020B0604020202020204" pitchFamily="34" charset="0"/>
              <a:buChar char="•"/>
            </a:pPr>
            <a:endParaRPr lang="en-CA" sz="2000" b="0" i="0" dirty="0">
              <a:effectLst/>
              <a:latin typeface="Söhne"/>
            </a:endParaRPr>
          </a:p>
          <a:p>
            <a:pPr marL="285750" indent="-285750">
              <a:buFont typeface="Arial" panose="020B0604020202020204" pitchFamily="34" charset="0"/>
              <a:buChar char="•"/>
            </a:pPr>
            <a:endParaRPr lang="en-CA" sz="2000" b="0" i="0" dirty="0">
              <a:effectLst/>
              <a:latin typeface="Söhne"/>
            </a:endParaRP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2847875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9"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370" name="Freeform: Shape 369">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76" name="Oval 375">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378" name="Rectangle 377">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5216F3-CA8E-B75D-4ECE-9D36E3AB7B5B}"/>
              </a:ext>
            </a:extLst>
          </p:cNvPr>
          <p:cNvSpPr>
            <a:spLocks noGrp="1"/>
          </p:cNvSpPr>
          <p:nvPr>
            <p:ph type="title"/>
          </p:nvPr>
        </p:nvSpPr>
        <p:spPr>
          <a:xfrm>
            <a:off x="1331088" y="565739"/>
            <a:ext cx="9745883" cy="1124949"/>
          </a:xfrm>
        </p:spPr>
        <p:txBody>
          <a:bodyPr vert="horz" lIns="91440" tIns="45720" rIns="91440" bIns="45720" rtlCol="0" anchor="ctr">
            <a:normAutofit/>
          </a:bodyPr>
          <a:lstStyle/>
          <a:p>
            <a:r>
              <a:rPr lang="en-US" sz="4400" b="1" dirty="0"/>
              <a:t>DATA COLLECTION</a:t>
            </a:r>
          </a:p>
        </p:txBody>
      </p:sp>
      <p:sp>
        <p:nvSpPr>
          <p:cNvPr id="380" name="Freeform: Shape 379">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82" name="Freeform: Shape 381">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5D1FF148-6725-4278-A9A8-A9A6A3F26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038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6" name="Oval 385">
            <a:extLst>
              <a:ext uri="{FF2B5EF4-FFF2-40B4-BE49-F238E27FC236}">
                <a16:creationId xmlns:a16="http://schemas.microsoft.com/office/drawing/2014/main" id="{B247507B-4D21-4FF7-B49C-239309CF2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0389" y="4752208"/>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252" name="Text Placeholder 3">
            <a:extLst>
              <a:ext uri="{FF2B5EF4-FFF2-40B4-BE49-F238E27FC236}">
                <a16:creationId xmlns:a16="http://schemas.microsoft.com/office/drawing/2014/main" id="{08F7F2F3-94CE-DA8D-2AD3-BE17B828F535}"/>
              </a:ext>
            </a:extLst>
          </p:cNvPr>
          <p:cNvGraphicFramePr/>
          <p:nvPr>
            <p:extLst>
              <p:ext uri="{D42A27DB-BD31-4B8C-83A1-F6EECF244321}">
                <p14:modId xmlns:p14="http://schemas.microsoft.com/office/powerpoint/2010/main" val="27260579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6482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0" name="Rectangle 9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1" name="Freeform: Shape 94">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462" name="Freeform: Shape 96">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463" name="Freeform: Shape 98">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464" name="Freeform: Shape 100">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85" name="Title 84">
            <a:extLst>
              <a:ext uri="{FF2B5EF4-FFF2-40B4-BE49-F238E27FC236}">
                <a16:creationId xmlns:a16="http://schemas.microsoft.com/office/drawing/2014/main" id="{A54EC49E-9FE1-6C60-220E-22CA8653CE72}"/>
              </a:ext>
            </a:extLst>
          </p:cNvPr>
          <p:cNvSpPr>
            <a:spLocks noGrp="1"/>
          </p:cNvSpPr>
          <p:nvPr>
            <p:ph type="title"/>
          </p:nvPr>
        </p:nvSpPr>
        <p:spPr>
          <a:xfrm>
            <a:off x="1861854" y="633046"/>
            <a:ext cx="4834021" cy="1314996"/>
          </a:xfrm>
        </p:spPr>
        <p:txBody>
          <a:bodyPr anchor="b">
            <a:normAutofit/>
          </a:bodyPr>
          <a:lstStyle/>
          <a:p>
            <a:r>
              <a:rPr lang="en-US" sz="4000" b="1" dirty="0"/>
              <a:t>DATA DESCRIPTION </a:t>
            </a:r>
          </a:p>
        </p:txBody>
      </p:sp>
      <p:sp>
        <p:nvSpPr>
          <p:cNvPr id="86" name="Content Placeholder 85">
            <a:extLst>
              <a:ext uri="{FF2B5EF4-FFF2-40B4-BE49-F238E27FC236}">
                <a16:creationId xmlns:a16="http://schemas.microsoft.com/office/drawing/2014/main" id="{88333DEA-BCD0-7EBD-8CEE-66AC2CE3C43B}"/>
              </a:ext>
            </a:extLst>
          </p:cNvPr>
          <p:cNvSpPr>
            <a:spLocks noGrp="1"/>
          </p:cNvSpPr>
          <p:nvPr>
            <p:ph idx="1"/>
          </p:nvPr>
        </p:nvSpPr>
        <p:spPr>
          <a:xfrm>
            <a:off x="1861854" y="2125737"/>
            <a:ext cx="5373618" cy="4044463"/>
          </a:xfrm>
        </p:spPr>
        <p:txBody>
          <a:bodyPr>
            <a:normAutofit/>
          </a:bodyPr>
          <a:lstStyle/>
          <a:p>
            <a:r>
              <a:rPr lang="en-CA" sz="2000" b="0" i="0" dirty="0">
                <a:effectLst/>
                <a:latin typeface="Söhne"/>
              </a:rPr>
              <a:t>The </a:t>
            </a:r>
            <a:r>
              <a:rPr lang="en-CA" sz="2000" b="1" i="0" dirty="0">
                <a:solidFill>
                  <a:schemeClr val="accent1"/>
                </a:solidFill>
                <a:effectLst/>
                <a:latin typeface="Söhne"/>
              </a:rPr>
              <a:t>Business</a:t>
            </a:r>
            <a:r>
              <a:rPr lang="en-CA" sz="2000" b="1" i="0" dirty="0">
                <a:effectLst/>
                <a:latin typeface="Söhne"/>
              </a:rPr>
              <a:t> </a:t>
            </a:r>
            <a:r>
              <a:rPr lang="en-CA" sz="2000" b="0" i="0" dirty="0">
                <a:effectLst/>
                <a:latin typeface="Söhne"/>
              </a:rPr>
              <a:t>dataset: </a:t>
            </a:r>
          </a:p>
          <a:p>
            <a:pPr lvl="1"/>
            <a:r>
              <a:rPr lang="en-CA" sz="2000" b="0" i="0" dirty="0">
                <a:effectLst/>
                <a:latin typeface="Söhne"/>
              </a:rPr>
              <a:t>Information on businesses including names, addresses, locations, ratings, categories, and other attributes</a:t>
            </a:r>
          </a:p>
          <a:p>
            <a:r>
              <a:rPr lang="en-CA" sz="2000" b="0" i="0" dirty="0">
                <a:effectLst/>
                <a:latin typeface="Söhne"/>
              </a:rPr>
              <a:t>The </a:t>
            </a:r>
            <a:r>
              <a:rPr lang="en-CA" sz="2000" b="1" i="0" dirty="0">
                <a:solidFill>
                  <a:schemeClr val="accent1"/>
                </a:solidFill>
                <a:effectLst/>
                <a:latin typeface="Söhne"/>
              </a:rPr>
              <a:t>User</a:t>
            </a:r>
            <a:r>
              <a:rPr lang="en-CA" sz="2000" b="0" i="0" dirty="0">
                <a:effectLst/>
                <a:latin typeface="Söhne"/>
              </a:rPr>
              <a:t> dataset</a:t>
            </a:r>
          </a:p>
          <a:p>
            <a:pPr lvl="1"/>
            <a:r>
              <a:rPr lang="en-CA" sz="2000" b="0" i="0" dirty="0">
                <a:effectLst/>
                <a:latin typeface="Söhne"/>
              </a:rPr>
              <a:t>Information including unique users, user’s first names, and average ratings of all reviews</a:t>
            </a:r>
          </a:p>
          <a:p>
            <a:r>
              <a:rPr lang="en-CA" sz="2000" b="0" i="0" dirty="0">
                <a:effectLst/>
                <a:latin typeface="Söhne"/>
              </a:rPr>
              <a:t>The </a:t>
            </a:r>
            <a:r>
              <a:rPr lang="en-CA" sz="2000" b="1" i="0" dirty="0">
                <a:solidFill>
                  <a:schemeClr val="accent1"/>
                </a:solidFill>
                <a:effectLst/>
                <a:latin typeface="Söhne"/>
              </a:rPr>
              <a:t>Review</a:t>
            </a:r>
            <a:r>
              <a:rPr lang="en-CA" sz="2000" b="0" i="0" dirty="0">
                <a:effectLst/>
                <a:latin typeface="Söhne"/>
              </a:rPr>
              <a:t> dataset</a:t>
            </a:r>
          </a:p>
          <a:p>
            <a:pPr lvl="1"/>
            <a:r>
              <a:rPr lang="en-CA" sz="2000" dirty="0">
                <a:latin typeface="Söhne"/>
              </a:rPr>
              <a:t>I</a:t>
            </a:r>
            <a:r>
              <a:rPr lang="en-CA" sz="2000" b="0" i="0" dirty="0">
                <a:effectLst/>
                <a:latin typeface="Söhne"/>
              </a:rPr>
              <a:t>nformation on unique reviews and users, star ratings, review text </a:t>
            </a:r>
            <a:endParaRPr lang="en-US" sz="2000" dirty="0"/>
          </a:p>
        </p:txBody>
      </p:sp>
      <p:pic>
        <p:nvPicPr>
          <p:cNvPr id="90" name="Graphic 89" descr="Database">
            <a:extLst>
              <a:ext uri="{FF2B5EF4-FFF2-40B4-BE49-F238E27FC236}">
                <a16:creationId xmlns:a16="http://schemas.microsoft.com/office/drawing/2014/main" id="{B455E976-4A70-3A5B-F855-B004D8000E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5473" y="1200223"/>
            <a:ext cx="4072815" cy="4072815"/>
          </a:xfrm>
          <a:prstGeom prst="rect">
            <a:avLst/>
          </a:prstGeom>
        </p:spPr>
      </p:pic>
      <p:grpSp>
        <p:nvGrpSpPr>
          <p:cNvPr id="103"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465" name="Freeform: Shape 103">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6" name="Freeform: Shape 104">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7" name="Freeform: Shape 105">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8" name="Freeform: Shape 106">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9" name="Freeform: Shape 107">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134091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4"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385" name="Freeform: Shape 384">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91" name="Oval 390">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393" name="Rectangle 39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95" name="Oval 394">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26220" y="98104"/>
            <a:ext cx="4288094" cy="4288094"/>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E16408CA-9F1A-593C-19D5-5CCC9FAE7D4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3136" r="13136"/>
          <a:stretch/>
        </p:blipFill>
        <p:spPr>
          <a:xfrm>
            <a:off x="2869471" y="1064469"/>
            <a:ext cx="2601592" cy="2355363"/>
          </a:xfrm>
          <a:prstGeom prst="rect">
            <a:avLst/>
          </a:prstGeom>
        </p:spPr>
      </p:pic>
      <p:grpSp>
        <p:nvGrpSpPr>
          <p:cNvPr id="397" name="Group 396">
            <a:extLst>
              <a:ext uri="{FF2B5EF4-FFF2-40B4-BE49-F238E27FC236}">
                <a16:creationId xmlns:a16="http://schemas.microsoft.com/office/drawing/2014/main" id="{C4751043-2EE3-4222-9979-8E61D93DA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1848" y="2813300"/>
            <a:ext cx="3757487" cy="3757487"/>
            <a:chOff x="1881974" y="1174396"/>
            <a:chExt cx="5290997" cy="5290997"/>
          </a:xfrm>
        </p:grpSpPr>
        <p:sp>
          <p:nvSpPr>
            <p:cNvPr id="394" name="Oval 397">
              <a:extLst>
                <a:ext uri="{FF2B5EF4-FFF2-40B4-BE49-F238E27FC236}">
                  <a16:creationId xmlns:a16="http://schemas.microsoft.com/office/drawing/2014/main" id="{03FD8213-DB67-4E29-9615-984DB5991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8">
              <a:extLst>
                <a:ext uri="{FF2B5EF4-FFF2-40B4-BE49-F238E27FC236}">
                  <a16:creationId xmlns:a16="http://schemas.microsoft.com/office/drawing/2014/main" id="{84EDB257-28CF-422F-AE6A-B99E3FE8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401" name="Oval 400">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350" y="2762501"/>
            <a:ext cx="3744592" cy="3744592"/>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65C79B0-861A-AF01-AC34-9B6E07DA2F3C}"/>
              </a:ext>
            </a:extLst>
          </p:cNvPr>
          <p:cNvSpPr>
            <a:spLocks noGrp="1"/>
          </p:cNvSpPr>
          <p:nvPr>
            <p:ph type="title"/>
          </p:nvPr>
        </p:nvSpPr>
        <p:spPr>
          <a:xfrm>
            <a:off x="702591" y="3404608"/>
            <a:ext cx="3520789" cy="2666087"/>
          </a:xfrm>
        </p:spPr>
        <p:txBody>
          <a:bodyPr vert="horz" lIns="91440" tIns="45720" rIns="91440" bIns="45720" rtlCol="0" anchor="ctr">
            <a:normAutofit/>
          </a:bodyPr>
          <a:lstStyle/>
          <a:p>
            <a:pPr algn="ctr"/>
            <a:r>
              <a:rPr lang="en-US" sz="4000" b="1" dirty="0"/>
              <a:t>USER-BASED INFORMATION </a:t>
            </a:r>
          </a:p>
        </p:txBody>
      </p:sp>
      <p:grpSp>
        <p:nvGrpSpPr>
          <p:cNvPr id="403"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tx1"/>
          </a:solidFill>
        </p:grpSpPr>
        <p:sp>
          <p:nvSpPr>
            <p:cNvPr id="404" name="Freeform: Shape 403">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407"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tx1"/>
          </a:solidFill>
        </p:grpSpPr>
        <p:sp>
          <p:nvSpPr>
            <p:cNvPr id="408" name="Freeform: Shape 407">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00" name="Freeform: Shape 408">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2" name="Freeform: Shape 409">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06" name="Freeform: Shape 415">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9" name="Freeform: Shape 416">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6" name="Freeform: Shape 417">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7" name="Freeform: Shape 418">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8" name="Freeform: Shape 419">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89" name="Freeform: Shape 420">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0" name="Freeform: Shape 421">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1" name="Freeform: Shape 422">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92" name="Freeform: Shape 423">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3" name="Freeform: Shape 424">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4" name="Freeform: Shape 425">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5" name="Freeform: Shape 426">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96" name="Freeform: Shape 427">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7" name="Freeform: Shape 428">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8" name="Freeform: Shape 429">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9" name="Freeform: Shape 430">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0" name="Freeform: Shape 431">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1" name="Freeform: Shape 432">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2" name="Freeform: Shape 433">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3" name="Freeform: Shape 434">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4" name="Freeform: Shape 435">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05" name="Freeform: Shape 436">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6" name="Freeform: Shape 437">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7" name="Freeform: Shape 438">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8" name="Freeform: Shape 439">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9" name="Freeform: Shape 440">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0" name="Freeform: Shape 441">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1" name="Freeform: Shape 442">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12" name="Freeform: Shape 443">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3" name="Freeform: Shape 444">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4" name="Freeform: Shape 445">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5" name="Freeform: Shape 446">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6" name="Freeform: Shape 447">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7" name="Freeform: Shape 448">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8" name="Freeform: Shape 449">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19" name="Freeform: Shape 450">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0" name="Freeform: Shape 451">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1" name="Freeform: Shape 452">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2" name="Freeform: Shape 453">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3" name="Freeform: Shape 454">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4" name="Freeform: Shape 455">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5" name="Freeform: Shape 456">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26" name="Freeform: Shape 457">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27" name="Freeform: Shape 458">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628" name="Freeform: Shape 459">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29" name="Freeform: Shape 460">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630" name="Freeform: Shape 461">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31" name="Freeform: Shape 462">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2" name="Freeform: Shape 463">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3" name="Freeform: Shape 464">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634" name="Freeform: Shape 465">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5" name="Freeform: Shape 466">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636" name="Freeform: Shape 467">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37" name="Freeform: Shape 468">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8" name="Freeform: Shape 469">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9" name="Freeform: Shape 470">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40" name="Freeform: Shape 471">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1" name="Freeform: Shape 472">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42" name="Freeform: Shape 473">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43" name="Freeform: Shape 474">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4" name="Freeform: Shape 475">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5" name="Freeform: Shape 476">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646" name="Freeform: Shape 477">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7" name="Freeform: Shape 478">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648" name="Freeform: Shape 479">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9" name="Freeform: Shape 480">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0" name="Freeform: Shape 481">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1" name="Freeform: Shape 482">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52" name="Freeform: Shape 483">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3" name="Freeform: Shape 484">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54" name="Freeform: Shape 485">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5" name="Freeform: Shape 486">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6" name="Freeform: Shape 487">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7" name="Freeform: Shape 488">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658" name="Freeform: Shape 489">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9" name="Freeform: Shape 490">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660" name="Freeform: Shape 491">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1" name="Freeform: Shape 492">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2" name="Freeform: Shape 493">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3" name="Freeform: Shape 494">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64" name="Freeform: Shape 495">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5" name="Freeform: Shape 496">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66" name="Freeform: Shape 497">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7" name="Freeform: Shape 498">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68" name="Freeform: Shape 499">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69" name="Freeform: Shape 500">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70" name="Freeform: Shape 501">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71" name="Freeform: Shape 502">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72" name="Freeform: Shape 503">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73" name="Freeform: Shape 504">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74" name="Freeform: Shape 505">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75" name="Freeform: Shape 506">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676" name="Freeform: Shape 507">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7" name="Freeform: Shape 508">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8" name="Freeform: Shape 509">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9" name="Freeform: Shape 510">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680" name="Freeform: Shape 511">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1" name="Freeform: Shape 512">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82" name="Freeform: Shape 513">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3" name="Freeform: Shape 514">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4" name="Freeform: Shape 515">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5" name="Freeform: Shape 516">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6" name="Freeform: Shape 517">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7" name="Freeform: Shape 518">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8" name="Freeform: Shape 519">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89" name="Freeform: Shape 520">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0" name="Freeform: Shape 521">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1" name="Freeform: Shape 522">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2" name="Freeform: Shape 523">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3" name="Freeform: Shape 524">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4" name="Freeform: Shape 525">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5" name="Freeform: Shape 526">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96" name="Freeform: Shape 527">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7" name="Freeform: Shape 528">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8" name="Freeform: Shape 529">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9" name="Freeform: Shape 530">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0" name="Freeform: Shape 531">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1" name="Freeform: Shape 532">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2" name="Freeform: Shape 533">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03" name="Freeform: Shape 534">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704" name="Freeform: Shape 535">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5" name="Freeform: Shape 536">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6" name="Freeform: Shape 537">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7" name="Freeform: Shape 538">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708" name="Freeform: Shape 539">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9" name="Freeform: Shape 540">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0" name="Freeform: Shape 541">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1" name="Freeform: Shape 542">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12" name="Freeform: Shape 543">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3" name="Freeform: Shape 544">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14" name="Freeform: Shape 545">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15" name="Freeform: Shape 546">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6" name="Freeform: Shape 547">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7" name="Freeform: Shape 548">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18" name="Freeform: Shape 549">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9" name="Freeform: Shape 550">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20" name="Freeform: Shape 551">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721" name="Freeform: Shape 552">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2" name="Freeform: Shape 553">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3" name="Freeform: Shape 554">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24" name="Freeform: Shape 555">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5" name="Freeform: Shape 556">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26" name="Freeform: Shape 557">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7" name="Freeform: Shape 558">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8" name="Freeform: Shape 559">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9" name="Freeform: Shape 560">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30" name="Freeform: Shape 561">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1" name="Freeform: Shape 562">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32" name="Freeform: Shape 563">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3" name="Freeform: Shape 564">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4" name="Freeform: Shape 565">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5" name="Freeform: Shape 566">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36" name="Freeform: Shape 567">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7" name="Freeform: Shape 568">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38" name="Freeform: Shape 569">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9" name="Freeform: Shape 570">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0" name="Freeform: Shape 571">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1" name="Freeform: Shape 572">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42" name="Freeform: Shape 573">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3" name="Freeform: Shape 574">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744" name="Freeform: Shape 575">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aphicFrame>
        <p:nvGraphicFramePr>
          <p:cNvPr id="379" name="Text Placeholder 5">
            <a:extLst>
              <a:ext uri="{FF2B5EF4-FFF2-40B4-BE49-F238E27FC236}">
                <a16:creationId xmlns:a16="http://schemas.microsoft.com/office/drawing/2014/main" id="{E782DA18-F09F-7A71-A56B-589D4D9231A6}"/>
              </a:ext>
            </a:extLst>
          </p:cNvPr>
          <p:cNvGraphicFramePr/>
          <p:nvPr>
            <p:extLst>
              <p:ext uri="{D42A27DB-BD31-4B8C-83A1-F6EECF244321}">
                <p14:modId xmlns:p14="http://schemas.microsoft.com/office/powerpoint/2010/main" val="2159923933"/>
              </p:ext>
            </p:extLst>
          </p:nvPr>
        </p:nvGraphicFramePr>
        <p:xfrm>
          <a:off x="6477270" y="1130846"/>
          <a:ext cx="4974771"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21249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7"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78" name="Freeform: Shape 77">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84" name="Oval 83">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86" name="Rectangle 8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7" descr="A computer on a desk&#10;&#10;Description automatically generated">
            <a:extLst>
              <a:ext uri="{FF2B5EF4-FFF2-40B4-BE49-F238E27FC236}">
                <a16:creationId xmlns:a16="http://schemas.microsoft.com/office/drawing/2014/main" id="{FCEA82C2-D892-4280-0C08-D7BC91F3606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4591" r="1" b="1"/>
          <a:stretch/>
        </p:blipFill>
        <p:spPr>
          <a:xfrm>
            <a:off x="2511713" y="3104705"/>
            <a:ext cx="3634674" cy="3217333"/>
          </a:xfrm>
          <a:prstGeom prst="rect">
            <a:avLst/>
          </a:prstGeom>
        </p:spPr>
      </p:pic>
      <p:grpSp>
        <p:nvGrpSpPr>
          <p:cNvPr id="88" name="Group 87">
            <a:extLst>
              <a:ext uri="{FF2B5EF4-FFF2-40B4-BE49-F238E27FC236}">
                <a16:creationId xmlns:a16="http://schemas.microsoft.com/office/drawing/2014/main" id="{89C6B508-0B2C-4D80-99F6-BC8C9C6934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89" name="Rectangle 88">
              <a:extLst>
                <a:ext uri="{FF2B5EF4-FFF2-40B4-BE49-F238E27FC236}">
                  <a16:creationId xmlns:a16="http://schemas.microsoft.com/office/drawing/2014/main" id="{EA54034F-F9B1-4048-9AEF-C7AB990539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583F029-E06B-49B5-9779-2E8CEFD77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92" name="Rectangle 91">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76ED8F5-B102-380D-D8C0-2F6229FCCBA3}"/>
              </a:ext>
            </a:extLst>
          </p:cNvPr>
          <p:cNvSpPr>
            <a:spLocks noGrp="1"/>
          </p:cNvSpPr>
          <p:nvPr>
            <p:ph type="title"/>
          </p:nvPr>
        </p:nvSpPr>
        <p:spPr>
          <a:xfrm>
            <a:off x="740584" y="859808"/>
            <a:ext cx="3543197" cy="2878986"/>
          </a:xfrm>
        </p:spPr>
        <p:txBody>
          <a:bodyPr vert="horz" lIns="91440" tIns="45720" rIns="91440" bIns="45720" rtlCol="0" anchor="ctr">
            <a:normAutofit/>
          </a:bodyPr>
          <a:lstStyle/>
          <a:p>
            <a:pPr algn="ctr"/>
            <a:r>
              <a:rPr lang="en-US" sz="4400" b="1" dirty="0"/>
              <a:t>CLEANING THE DATASETS</a:t>
            </a:r>
          </a:p>
        </p:txBody>
      </p:sp>
      <p:grpSp>
        <p:nvGrpSpPr>
          <p:cNvPr id="94"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7004"/>
            <a:ext cx="1370098" cy="508993"/>
            <a:chOff x="2267504" y="2540250"/>
            <a:chExt cx="1990951" cy="739640"/>
          </a:xfrm>
          <a:solidFill>
            <a:schemeClr val="tx1"/>
          </a:solidFill>
        </p:grpSpPr>
        <p:sp>
          <p:nvSpPr>
            <p:cNvPr id="95" name="Freeform: Shape 94">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98" name="Graphic 38">
            <a:extLst>
              <a:ext uri="{FF2B5EF4-FFF2-40B4-BE49-F238E27FC236}">
                <a16:creationId xmlns:a16="http://schemas.microsoft.com/office/drawing/2014/main" id="{36C5CE76-F42E-4B75-84C4-A9B2C8CE8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7004"/>
            <a:ext cx="1370098" cy="508993"/>
            <a:chOff x="2267504" y="2540250"/>
            <a:chExt cx="1990951" cy="739640"/>
          </a:xfrm>
          <a:solidFill>
            <a:schemeClr val="tx1">
              <a:alpha val="60000"/>
            </a:schemeClr>
          </a:solidFill>
        </p:grpSpPr>
        <p:sp>
          <p:nvSpPr>
            <p:cNvPr id="99" name="Freeform: Shape 98">
              <a:extLst>
                <a:ext uri="{FF2B5EF4-FFF2-40B4-BE49-F238E27FC236}">
                  <a16:creationId xmlns:a16="http://schemas.microsoft.com/office/drawing/2014/main" id="{F62D2BF9-9B3C-4B4B-B525-BFABA8B44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022D0D2-0602-4CB2-97D5-418641B4F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102"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445529"/>
            <a:ext cx="849365" cy="849366"/>
            <a:chOff x="5829300" y="3162300"/>
            <a:chExt cx="532256" cy="532257"/>
          </a:xfrm>
          <a:solidFill>
            <a:srgbClr val="FFFFFF"/>
          </a:solidFill>
        </p:grpSpPr>
        <p:sp>
          <p:nvSpPr>
            <p:cNvPr id="103" name="Freeform: Shape 102">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117" name="Graphic 4">
            <a:extLst>
              <a:ext uri="{FF2B5EF4-FFF2-40B4-BE49-F238E27FC236}">
                <a16:creationId xmlns:a16="http://schemas.microsoft.com/office/drawing/2014/main" id="{DDFA5A3F-B050-4826-ACB4-F634DD12C7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445529"/>
            <a:ext cx="849365" cy="849366"/>
            <a:chOff x="5829300" y="3162300"/>
            <a:chExt cx="532256" cy="532257"/>
          </a:xfrm>
          <a:solidFill>
            <a:schemeClr val="tx1"/>
          </a:solidFill>
        </p:grpSpPr>
        <p:sp>
          <p:nvSpPr>
            <p:cNvPr id="118" name="Freeform: Shape 117">
              <a:extLst>
                <a:ext uri="{FF2B5EF4-FFF2-40B4-BE49-F238E27FC236}">
                  <a16:creationId xmlns:a16="http://schemas.microsoft.com/office/drawing/2014/main" id="{C45D7489-248E-4EB2-A887-30A9C396E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B6BF832-C29A-4992-8772-6B33118C5A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E06C84D-D026-40FC-A1FB-0482450B6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32D9620B-AA48-430C-BACC-01BF1B128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0C7842E4-3E00-4846-B285-345F6B324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120E203-7898-4AE9-A9E5-F5C364415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06A5C8C3-E77D-410A-8D95-0B15B8E61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8E9CE1FB-B266-47D2-A0AC-79D1DDBAA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8862FCB-5370-44C9-803F-017FF893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D1EC218E-7E2A-4304-96EA-1A7AA046E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C6904051-0B1B-4340-8A1F-FC345A500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8D8B68CD-1F5B-4E19-A474-4290A7386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A219F1BA-F2AD-4C0B-B881-AF7702BFA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6" name="Text Placeholder 5">
            <a:extLst>
              <a:ext uri="{FF2B5EF4-FFF2-40B4-BE49-F238E27FC236}">
                <a16:creationId xmlns:a16="http://schemas.microsoft.com/office/drawing/2014/main" id="{C9958046-3820-AABB-6380-9375249B9A3E}"/>
              </a:ext>
            </a:extLst>
          </p:cNvPr>
          <p:cNvSpPr>
            <a:spLocks noGrp="1"/>
          </p:cNvSpPr>
          <p:nvPr>
            <p:ph type="body" sz="half" idx="2"/>
          </p:nvPr>
        </p:nvSpPr>
        <p:spPr>
          <a:xfrm>
            <a:off x="6477270" y="1130846"/>
            <a:ext cx="4974771" cy="4351338"/>
          </a:xfrm>
        </p:spPr>
        <p:txBody>
          <a:bodyPr vert="horz" lIns="91440" tIns="45720" rIns="91440" bIns="45720" rtlCol="0">
            <a:normAutofit/>
          </a:bodyPr>
          <a:lstStyle/>
          <a:p>
            <a:pPr marL="57150"/>
            <a:r>
              <a:rPr lang="en-US" sz="2000" dirty="0"/>
              <a:t>Data cleaning steps completed for </a:t>
            </a:r>
            <a:r>
              <a:rPr lang="en-US" sz="2000" b="1" dirty="0"/>
              <a:t>Business, Users, and Reviews </a:t>
            </a:r>
            <a:r>
              <a:rPr lang="en-US" sz="2000" dirty="0"/>
              <a:t>datasets</a:t>
            </a:r>
          </a:p>
          <a:p>
            <a:pPr marL="285750" indent="-228600">
              <a:buFont typeface="Arial" panose="020B0604020202020204" pitchFamily="34" charset="0"/>
              <a:buChar char="•"/>
            </a:pPr>
            <a:r>
              <a:rPr lang="en-US" sz="2000" b="0" i="0" dirty="0">
                <a:effectLst/>
              </a:rPr>
              <a:t>The </a:t>
            </a:r>
            <a:r>
              <a:rPr lang="en-US" sz="2000" b="1" i="0" dirty="0">
                <a:solidFill>
                  <a:schemeClr val="accent1"/>
                </a:solidFill>
                <a:effectLst/>
              </a:rPr>
              <a:t>non-restaurant entries </a:t>
            </a:r>
            <a:r>
              <a:rPr lang="en-US" sz="2000" b="0" i="0" dirty="0">
                <a:effectLst/>
              </a:rPr>
              <a:t>have been removed from all three datasets during the initial data cleaning steps</a:t>
            </a:r>
          </a:p>
          <a:p>
            <a:pPr marL="285750" indent="-228600">
              <a:buFont typeface="Arial" panose="020B0604020202020204" pitchFamily="34" charset="0"/>
              <a:buChar char="•"/>
            </a:pPr>
            <a:r>
              <a:rPr lang="en-US" sz="2000" b="0" i="0" dirty="0">
                <a:effectLst/>
              </a:rPr>
              <a:t>Handled </a:t>
            </a:r>
            <a:r>
              <a:rPr lang="en-US" sz="2000" b="1" dirty="0">
                <a:solidFill>
                  <a:schemeClr val="accent1"/>
                </a:solidFill>
                <a:effectLst/>
              </a:rPr>
              <a:t>missing values </a:t>
            </a:r>
            <a:r>
              <a:rPr lang="en-US" sz="2000" b="0" i="0" dirty="0">
                <a:effectLst/>
              </a:rPr>
              <a:t>through appropriate imputation or removal</a:t>
            </a:r>
          </a:p>
          <a:p>
            <a:pPr marL="285750" indent="-228600">
              <a:buFont typeface="Arial" panose="020B0604020202020204" pitchFamily="34" charset="0"/>
              <a:buChar char="•"/>
            </a:pPr>
            <a:r>
              <a:rPr lang="en-US" sz="2000" b="0" i="0" dirty="0">
                <a:effectLst/>
              </a:rPr>
              <a:t>Identified and </a:t>
            </a:r>
            <a:r>
              <a:rPr lang="en-US" sz="2000" b="1" dirty="0">
                <a:solidFill>
                  <a:schemeClr val="accent1"/>
                </a:solidFill>
                <a:effectLst/>
              </a:rPr>
              <a:t>eliminated duplicate entries </a:t>
            </a:r>
            <a:r>
              <a:rPr lang="en-US" sz="2000" b="0" i="0" dirty="0">
                <a:effectLst/>
              </a:rPr>
              <a:t>to ensure data integrity </a:t>
            </a:r>
          </a:p>
        </p:txBody>
      </p:sp>
    </p:spTree>
    <p:extLst>
      <p:ext uri="{BB962C8B-B14F-4D97-AF65-F5344CB8AC3E}">
        <p14:creationId xmlns:p14="http://schemas.microsoft.com/office/powerpoint/2010/main" val="319201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7" name="Rectangle 4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63D98813-C483-22FC-B1B6-FBA3131B64FF}"/>
              </a:ext>
            </a:extLst>
          </p:cNvPr>
          <p:cNvSpPr>
            <a:spLocks noGrp="1"/>
          </p:cNvSpPr>
          <p:nvPr>
            <p:ph type="title"/>
          </p:nvPr>
        </p:nvSpPr>
        <p:spPr>
          <a:xfrm>
            <a:off x="946521" y="396117"/>
            <a:ext cx="5646190" cy="1158857"/>
          </a:xfrm>
        </p:spPr>
        <p:txBody>
          <a:bodyPr anchor="b">
            <a:normAutofit fontScale="90000"/>
          </a:bodyPr>
          <a:lstStyle/>
          <a:p>
            <a:r>
              <a:rPr lang="en-US" sz="4000" b="1" dirty="0"/>
              <a:t>OVERVIEW OF DATASETS</a:t>
            </a:r>
          </a:p>
        </p:txBody>
      </p:sp>
      <p:grpSp>
        <p:nvGrpSpPr>
          <p:cNvPr id="398" name="Group 43">
            <a:extLst>
              <a:ext uri="{FF2B5EF4-FFF2-40B4-BE49-F238E27FC236}">
                <a16:creationId xmlns:a16="http://schemas.microsoft.com/office/drawing/2014/main" id="{268C940D-4516-4630-B49F-65C1A82FEA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91258" y="619275"/>
            <a:ext cx="932200" cy="932200"/>
            <a:chOff x="10791258" y="619275"/>
            <a:chExt cx="932200" cy="932200"/>
          </a:xfrm>
        </p:grpSpPr>
        <p:sp>
          <p:nvSpPr>
            <p:cNvPr id="45" name="Graphic 212">
              <a:extLst>
                <a:ext uri="{FF2B5EF4-FFF2-40B4-BE49-F238E27FC236}">
                  <a16:creationId xmlns:a16="http://schemas.microsoft.com/office/drawing/2014/main" id="{160C130F-E752-44CF-98A8-75490C2A2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99" name="Graphic 212">
              <a:extLst>
                <a:ext uri="{FF2B5EF4-FFF2-40B4-BE49-F238E27FC236}">
                  <a16:creationId xmlns:a16="http://schemas.microsoft.com/office/drawing/2014/main" id="{9690DAC5-9FBA-4943-959B-751AF2B46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400" name="Group 47">
            <a:extLst>
              <a:ext uri="{FF2B5EF4-FFF2-40B4-BE49-F238E27FC236}">
                <a16:creationId xmlns:a16="http://schemas.microsoft.com/office/drawing/2014/main" id="{C93F2521-5FCA-4EE4-ADB9-C71AB81B88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1531" y="1216299"/>
            <a:ext cx="1598829" cy="531293"/>
            <a:chOff x="6491531" y="1420258"/>
            <a:chExt cx="1598829" cy="531293"/>
          </a:xfrm>
          <a:solidFill>
            <a:schemeClr val="tx1"/>
          </a:solidFill>
        </p:grpSpPr>
        <p:grpSp>
          <p:nvGrpSpPr>
            <p:cNvPr id="49" name="Graphic 190">
              <a:extLst>
                <a:ext uri="{FF2B5EF4-FFF2-40B4-BE49-F238E27FC236}">
                  <a16:creationId xmlns:a16="http://schemas.microsoft.com/office/drawing/2014/main" id="{701F4A7E-EE52-4FFF-847D-941A57F6EDA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53" name="Freeform: Shape 52">
                <a:extLst>
                  <a:ext uri="{FF2B5EF4-FFF2-40B4-BE49-F238E27FC236}">
                    <a16:creationId xmlns:a16="http://schemas.microsoft.com/office/drawing/2014/main" id="{44C45BFB-2AD2-45F8-9F4B-9151A686E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401" name="Freeform: Shape 53">
                <a:extLst>
                  <a:ext uri="{FF2B5EF4-FFF2-40B4-BE49-F238E27FC236}">
                    <a16:creationId xmlns:a16="http://schemas.microsoft.com/office/drawing/2014/main" id="{82FD8094-5F5E-411D-96E3-0D8E76B94F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402" name="Graphic 190">
              <a:extLst>
                <a:ext uri="{FF2B5EF4-FFF2-40B4-BE49-F238E27FC236}">
                  <a16:creationId xmlns:a16="http://schemas.microsoft.com/office/drawing/2014/main" id="{F3FB933A-7D1C-4A1F-9589-2006261FD96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51" name="Freeform: Shape 50">
                <a:extLst>
                  <a:ext uri="{FF2B5EF4-FFF2-40B4-BE49-F238E27FC236}">
                    <a16:creationId xmlns:a16="http://schemas.microsoft.com/office/drawing/2014/main" id="{965C4036-D195-4D1E-B436-A0379596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403" name="Freeform: Shape 51">
                <a:extLst>
                  <a:ext uri="{FF2B5EF4-FFF2-40B4-BE49-F238E27FC236}">
                    <a16:creationId xmlns:a16="http://schemas.microsoft.com/office/drawing/2014/main" id="{54F38E9F-35FC-437D-BE4E-33FDF6056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pic>
        <p:nvPicPr>
          <p:cNvPr id="8" name="Picture 7" descr="A close-up of people looking at papers&#10;&#10;Description automatically generated">
            <a:extLst>
              <a:ext uri="{FF2B5EF4-FFF2-40B4-BE49-F238E27FC236}">
                <a16:creationId xmlns:a16="http://schemas.microsoft.com/office/drawing/2014/main" id="{92FF3595-1E3A-EE08-332B-9390646AB401}"/>
              </a:ext>
            </a:extLst>
          </p:cNvPr>
          <p:cNvPicPr>
            <a:picLocks noChangeAspect="1"/>
          </p:cNvPicPr>
          <p:nvPr/>
        </p:nvPicPr>
        <p:blipFill rotWithShape="1">
          <a:blip r:embed="rId3">
            <a:extLst>
              <a:ext uri="{28A0092B-C50C-407E-A947-70E740481C1C}">
                <a14:useLocalDpi xmlns:a14="http://schemas.microsoft.com/office/drawing/2010/main" val="0"/>
              </a:ext>
            </a:extLst>
          </a:blip>
          <a:srcRect l="7376" r="19421" b="1"/>
          <a:stretch/>
        </p:blipFill>
        <p:spPr>
          <a:xfrm>
            <a:off x="7253021" y="1820334"/>
            <a:ext cx="3555043" cy="3217333"/>
          </a:xfrm>
          <a:prstGeom prst="rect">
            <a:avLst/>
          </a:prstGeom>
        </p:spPr>
      </p:pic>
      <p:grpSp>
        <p:nvGrpSpPr>
          <p:cNvPr id="404" name="Group 55">
            <a:extLst>
              <a:ext uri="{FF2B5EF4-FFF2-40B4-BE49-F238E27FC236}">
                <a16:creationId xmlns:a16="http://schemas.microsoft.com/office/drawing/2014/main" id="{2B7E220D-70BE-46E1-87EA-9239C10828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54385" y="4466592"/>
            <a:ext cx="1443404" cy="1443428"/>
            <a:chOff x="10154385" y="4452524"/>
            <a:chExt cx="1443404" cy="1443428"/>
          </a:xfrm>
          <a:solidFill>
            <a:schemeClr val="tx1"/>
          </a:solidFill>
        </p:grpSpPr>
        <p:grpSp>
          <p:nvGrpSpPr>
            <p:cNvPr id="405" name="Graphic 4">
              <a:extLst>
                <a:ext uri="{FF2B5EF4-FFF2-40B4-BE49-F238E27FC236}">
                  <a16:creationId xmlns:a16="http://schemas.microsoft.com/office/drawing/2014/main" id="{FC1A5110-77D2-40E7-81AD-268BA675FE7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28" name="Freeform: Shape 227">
                <a:extLst>
                  <a:ext uri="{FF2B5EF4-FFF2-40B4-BE49-F238E27FC236}">
                    <a16:creationId xmlns:a16="http://schemas.microsoft.com/office/drawing/2014/main" id="{4FA2A3FD-1B3F-42AF-BC02-85F36E056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7AD487CA-8FBC-4540-AC49-97AE50C65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0D84CF57-47D1-43F3-A27F-4554C8874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CBEE7FBD-98AD-4AD4-8928-24BF44632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84FD382E-B389-4D8F-A55E-6DFA291F0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98382AB7-ABEA-406A-BC9C-E929CB72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687410AC-739F-4AF0-B3F3-BA1EE2D84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97F7ECB-7025-4A18-B6C1-9A8F179D8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E8BF277F-8AC7-4B9F-A748-658BC32F4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3861EEE4-BFC2-47F9-B33D-2CF7EF91D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6EDB4948-A661-493E-A726-89FD1604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690295D3-F01C-40D4-AC18-38CDB597D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DE279E4F-F139-423E-AF42-7C309EE9E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BE503EF8-F0B7-4F0E-B82E-742BB8DB8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8BF1F2E6-2E0A-4F5C-AF29-167B9214D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D465F6F4-1BA9-4F7B-9980-3571C7C5CC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FFF3428D-3135-4073-AB27-8292AA421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2EE4FAE5-DC40-43E2-BACB-84C2CCDA3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7E1E565-91F8-469C-998D-413D4E3D0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AADD30B-6564-45CD-A760-00AD0ED73C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3B9ABBD5-5E76-4812-A4CF-2A8B16ADA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2F97912E-EDA5-4A75-A106-B25426BB6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A8D15062-DCA7-43EE-AB75-CD9C80F37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80EB5712-3433-46B4-A8DF-04A8D03E3E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6F3BFE28-EB41-4640-802B-FAA4F7378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203F4E0E-E3AE-4B10-B1BC-529CC3CD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1B83F41D-7419-46EC-8C00-37127DC3A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9991303F-ED54-4483-97A9-3143D1CA7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0B99A87F-D826-40DC-B688-B209D5253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3CB798D6-E3C9-41B2-8F20-F0CF870681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9CF03CDA-070F-49AE-B37C-4D08A1BAD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D4CBFC42-413D-4BC6-9BEA-078040C01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24A02437-3BDD-4242-9C52-0DB006A35E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7209D1D0-DC11-43F3-8050-D8C01D3B62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8A37369D-62F1-4A67-B1A1-658CBED41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CD3744-B811-40BE-B10F-4D5B1AA9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3048B8EA-2CD0-40CF-B570-BD99E0F77C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2D8EA840-350B-405A-A1BB-40D93A00ED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6BFAC7FE-90ED-4400-9E88-D3EB802CF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F8A49AFF-4D6A-4290-A811-6ADBC2A2A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A5267CD0-3312-488A-ADC9-2A215FC9B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734AF3AE-4171-471C-AFDE-0A4B563D9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9761283D-6867-470C-85BB-833A5997B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232907EC-87D6-4A76-97C7-ED83798B87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AE06A14-FDDB-4888-9F8A-C027B6FC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408FBBF8-91F0-43DF-84FE-8585BD4C01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40F8B312-3204-4812-9CED-599503CC0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B3163C36-49A9-42CD-84AB-945A54810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C737819E-C741-419C-8B07-6CBF226F4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86094C82-164A-490B-A711-CBC5914A7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B97614F7-51E5-4AEF-B768-8C452874D2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B6227872-28BD-445D-96AD-EF00622F8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C1DC2CF0-2FA0-43FC-9509-0C6DB072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9795B481-57FF-4E8E-83AA-E5D2E3E2F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148378AF-5FAD-46E5-9709-EA405E674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A673CCD4-0D19-45A5-A1E8-0C6F8E2C41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EE686E15-638D-450E-BD41-9EEC16695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19970629-2923-493A-A315-FA7EDF131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D8839461-CBD3-4A9A-BBCF-09A883587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06ACA65A-A638-4499-9A58-4BBB2D850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1E2A7DEF-7652-4468-8E3F-6FF0C0A9F9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B20F00C4-6808-4F91-8495-A7C27E49A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4254291C-CB21-424F-AF32-0C70F1642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6D37468-BE92-4741-86A9-1417F2AA4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2A361414-EF46-4101-B08C-BA761D10D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62B99449-370E-4EEE-9DB6-159197F278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FAA977E9-699A-4D73-B0CF-CE0C4EB2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9EDD115C-F555-4352-B8FB-C7F9829FA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9454379A-04D7-4413-8E59-262DB6BCD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E65F25A-79A5-4F0D-A340-475979F2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838E1E5B-3968-49BD-843C-C8C0F44C6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94CA466D-7602-4464-BAB2-071A59F8A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4A1357E7-09DA-4B68-A637-F277764E9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EFCA436-DAC9-4B9E-82BE-E0DE3F5C8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FA482722-F397-4F01-97DD-D018FE637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5CF6C289-6A1B-4031-84CC-4DA52D08ED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42F190D1-D9E1-46D5-A212-6560B860B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08ADD086-4DD1-4EBA-BC75-CD93AE4D4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75A280D7-478F-468E-9644-B09B8FDEB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C9BE9354-BB23-458F-9AE3-DD8AC4F1E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861A354D-F521-44EF-9140-7393D26D2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C76B3340-3BF4-4FB9-B7FA-751617C73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802BF6D-7C7F-41BF-B0CA-C5E6AFABB3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712FB0EF-009B-4384-BD25-D3C6EBCC97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922F2BA9-9373-465D-8F24-F58DB9B1B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4FAD72B3-1B8B-4B05-B201-419A776FB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AC81E68B-1417-445D-9B51-60A0F91E5B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7D5A9E27-E07F-4466-9021-D25D85CDC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CF5DC41D-2B9C-4659-9F3E-C3A2BDE8B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5AA3263F-DADF-4BDD-82AC-F44BC4FE0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8999662B-626A-4D98-920C-CDA407F83B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D6C410A6-2F1A-4222-8D50-2781C5D7E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9221CD39-A736-45F1-92AA-8533C1D27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B3025FBC-7A41-410A-AC63-DD483277D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09A5D562-F236-406C-A6FF-163F8FE290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98086E1B-8B11-4A2D-BB70-33C51E476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7B908F0B-B32A-46B3-8587-82EC271B8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B2687ECF-D561-41B0-AD3C-7F627A412B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F7F6218A-89E1-41D8-8C8C-6CF0F70F5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CAFE4E14-C851-4334-9F44-DFD70DD46D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7011BCD2-D4B9-4726-8FF7-FF4B12983A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D21E20DA-52FD-41FC-AB37-5468D9F20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69EB0F03-97F9-4207-9552-FD5F92185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F1675131-367D-4E22-8170-BE1BCA565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8CA3664D-20A4-4FCC-9CD3-E7A452C5B4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A9515CFE-D1C5-4594-A572-DB2235C694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DCFB6755-EA85-4DA9-A570-59F500E95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824F6828-D6CE-44D4-BF48-6FA7F58862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97E302B6-BC6F-4DF5-B1FA-3BEE99267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42327E29-F07F-4C06-A1E3-19EBCABEE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F70127-1DB3-4507-ABD4-BE6242907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9655D743-D6D1-4AAF-8644-B7B6053308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AEB3D1EA-07D1-4406-BF5A-AEA41D7D2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0DFB99DC-1A5F-455D-9AD5-B84298D1CB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30CD14F4-787A-4CB1-87CB-FD4A28816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A23CE74A-BDFD-4B56-84CA-734581FCF2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9E4FE61F-77E6-40E1-97B9-2B88B7CE9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3C5471DE-7760-4942-9752-D8676B2BE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AFC6266D-DA02-4614-88F2-7077DCC29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AE1A43A2-78D9-4279-B715-FED7BD94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A2B18DEA-1741-42E2-9097-7B5DE00183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A78E9B74-5DCA-4B60-89A6-2B3A85E24A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057B4547-96DD-4BA0-994D-C76DE93AD3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30454D66-4E7A-44FE-9822-3D34133AB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29051627-5724-440D-8B81-D4F83BE98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38507626-34D1-4BBF-B9EF-BDE8BBBFD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209CB8E9-BC41-4D95-B65F-8285256AD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FB597DBE-D5A0-45B1-A659-8452BF04A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053D2250-26AE-4ED4-8644-0A23D1CBC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932173CC-8796-4913-BFB5-DEABBA8553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79FC0C90-AECD-45F4-8BAD-CA3DAC393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9475113E-1AC5-4621-A394-9D0657FC0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EF8491AB-6DD8-4293-B4D7-550388F1BB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1851A60B-8BBD-4C38-9143-0AF1DC783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B9810BA7-727E-4871-A866-A0CD5EE6CD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E2252C24-7565-4F9E-81B7-F0385F30CB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91095F58-4C7C-4261-AF74-4C8BEA99F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A79FED60-FFC3-4420-BB54-25D7E3D20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1B619CEC-F915-4E63-AF98-E4212F9F66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03FBB620-A91A-4FF4-B380-DC4FEC600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912F7E0D-8362-4060-BB77-EC596B279A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4F11F9EE-F36A-4206-AE5B-60825B153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F342A80B-ACB4-4C6F-8250-212611A28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D4EC40C9-93C0-498E-A05D-17EF46BB9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E42CF2F2-4895-495A-B10B-EE6C93BDB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2AFEDFDC-CB51-46B4-8294-26B55F973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AD19ED5F-B560-4366-AD14-9EC71C7ED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42E95D3F-2E55-4021-9D6F-B6E7224C9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F45660DB-2DA2-4937-B362-69FA55D2B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FA488514-5D26-42FF-BD81-E9F2E1DE3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421E4366-604D-4893-BE4C-08D448A06C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9128E702-7B78-4B59-BAB4-530DF53A8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97456D98-32F2-4486-81EE-5CBDC5137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F3173B06-C53D-4E52-B3D3-7D10BB963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A5E08649-A0F1-4F92-9B1A-23DD0768E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0386755E-BD00-42F5-8AFD-3FE177FD6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38479D89-3237-4F5A-9785-2F84E973F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F86502C8-2734-48E5-9834-A8435644C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CEA77AA6-BB37-4CE8-9E75-DB4F595B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CF79F8C8-5618-4880-A26B-8310380F0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880EE80C-A78F-4B21-985E-50CACEF2E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0EDC8879-9797-42E5-AB8E-E36229BF3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1B37764D-AF04-4F2C-81D9-5EFA3E5C0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31C6105B-1E1B-4444-A6E5-5B157F3C1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559B4EC8-EFFF-4DCA-AAB8-26AF6679DE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ED93E274-9D58-4EC9-80D4-33D9D3A09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6E5616A1-0B5F-4D6D-910E-792B393B3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BDD0D9C8-A2E7-4C95-BBC5-5E2D62D670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509401FA-7222-4A17-828C-1729888E93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406" name="Graphic 4">
              <a:extLst>
                <a:ext uri="{FF2B5EF4-FFF2-40B4-BE49-F238E27FC236}">
                  <a16:creationId xmlns:a16="http://schemas.microsoft.com/office/drawing/2014/main" id="{7B025375-9B31-46A6-87EC-BA8E94E678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407" name="Freeform: Shape 58">
                <a:extLst>
                  <a:ext uri="{FF2B5EF4-FFF2-40B4-BE49-F238E27FC236}">
                    <a16:creationId xmlns:a16="http://schemas.microsoft.com/office/drawing/2014/main" id="{454AFC84-3FCF-4783-9CE6-BE7BCF5CB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08" name="Freeform: Shape 59">
                <a:extLst>
                  <a:ext uri="{FF2B5EF4-FFF2-40B4-BE49-F238E27FC236}">
                    <a16:creationId xmlns:a16="http://schemas.microsoft.com/office/drawing/2014/main" id="{EEC3B2D5-1605-4334-8CC6-33D5D53E7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9" name="Freeform: Shape 60">
                <a:extLst>
                  <a:ext uri="{FF2B5EF4-FFF2-40B4-BE49-F238E27FC236}">
                    <a16:creationId xmlns:a16="http://schemas.microsoft.com/office/drawing/2014/main" id="{893286B7-109A-47DD-BD18-3A8E2FCDF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6E4611D-D180-45CC-95F3-4D780BF21A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075D9DF6-64E6-48A9-89BE-1AEDF3DBA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77E91B6-62FE-4219-8648-2FA062EE0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E05794AA-8ED8-4FEB-B9E2-3D6829552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CEF7D50-E12D-4F46-9B10-16E903FB7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4D885088-5CE2-4ABB-AC5F-8E295C63A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7F9B5BB-81CC-442B-B607-5F084799EE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CC6AB35-BB47-42CE-9492-77B57C3613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E13E089E-A0F7-4B85-BFEF-EABBF38248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306C271-11BD-4ACA-99FC-BC847B6AB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51C39C2-B68B-4FB3-AF93-3B6EFC5EB8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D19A9E62-BA64-414F-9053-428828BD4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90F1A2A5-D670-4734-B018-570175184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D896E20F-D59A-4E5C-AAC2-ED79FCAC3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B3B49622-0DD4-4378-A974-3EC752B2D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BF83D4D-5E95-4F61-8A1C-624625209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B270157-AA6D-4EE4-9506-368F8C97C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94DA0BEE-AE9D-4CE8-B249-C229E628E8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D089CCA-7A85-405E-9AF7-96F814E3B8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5E30352E-9DBA-4777-A093-B6F3D6060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264C5F14-2A45-42AA-948A-6C7D19578F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3CF5D72-A8B6-4A2B-8F09-46F06C3B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D32D7ED-2507-43E0-BCA0-69F1D921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6029896F-72B5-4FBB-98D7-A4A6B7A8E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C735037E-DA25-4564-960C-F744D00E1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75717CD-2FAA-46E2-825A-5A409DC36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ABAD2C5-9937-47FF-9A17-132CEA54C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5319C0FD-333B-49B2-B54F-959084B1C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A3F88462-C743-4DF3-9A31-09108B3DD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5A47CC3C-9310-422C-8AF8-CF56E286B3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64CBAB0F-DFA6-4370-AF0D-EAEA0DA18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CB75D567-78A7-4986-B241-E03EB5B6A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A6065FE5-5B5D-426F-A331-FFB91E483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8748863-F066-4C39-BA9E-951EA19F14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2988B46B-EC58-4704-8960-75C617B2C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C8F94F3-22A8-4403-BAF4-DA1344D120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6144F6B6-FBD2-44C5-93F2-36FB060AB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FDFF1114-943E-4377-9482-AC35E9B91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29A169E-8860-41C6-B2BA-656C9E87F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1DA92F1-025A-41CC-892D-006269B6C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B423574-AD0E-466C-A690-E3BF7ABCC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C37E67DD-12D5-49FA-AE92-B1F418632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3E085075-A03E-4D1C-A2BE-219D51E77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552ECBE-4DF7-4004-80CB-33A3864DC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BB1DFB18-112F-43BE-938F-949ACF4CE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107EA75-B66F-478F-A9A4-8BE4090A18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032A1FF-0163-4F65-9627-3D0E330E7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68F81DD7-3941-40F3-A5C5-1D25AD61E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67D955C-E4A5-47E9-B07D-7C7FD8E39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331DEA5B-7DF4-4F3E-B837-7388E6701C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640D8A9-2845-4810-99AA-3464C47FB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C1AA428D-A610-40EA-926D-72664C6A3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88B6BF5-3A26-476D-AF79-46892B0AE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A0D38E94-BDA0-466A-866C-7D754B54B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E4807B4-64BB-4BB1-A6C7-B9F8B78FE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B74427A-2B27-4328-8ECD-0166E61D8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058C6F50-4093-4240-B613-EA20F73E2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341C2F64-B446-495C-B3ED-DA19115FD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DEDDACDA-D780-49ED-88B3-AC1E6CECD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B6F340F-6BFF-4869-B569-850333B1C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4FC277F-1805-46F5-8D99-EE30A5FCD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DE3D8861-A4CB-46F2-812C-4857D1E7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5C3AD847-D9CA-4EC5-890E-21244786F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CA89CE44-4244-411C-A74F-1446D8BC1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60E6026F-2714-4620-8EE9-3C55C2D6C2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0A828ED-45A9-4D69-975D-19CD36650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970CBCD0-B8B7-483D-A17D-9351A1A47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8BDEF120-B9AE-44F5-B98D-937D9C929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A8C22314-7ABA-46AF-98F6-EA626787D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8E57EC52-CDFD-4DC8-8C7F-DA76CBC94D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2E44CDAD-CC81-4519-A934-3E75CB58F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7234B76-B5E7-497F-8C9A-BEADE7D2A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308AC98-72DE-4623-8351-5CDBA5F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16BCA60F-A345-4A89-8E76-8F628DE249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B712711F-FF52-40E0-8B6D-7AB132EFB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EBB99ABA-6734-4713-A9AA-6A0613DB3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8DBC39A-A841-4DAD-A5EE-BAD254A4F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E88E8002-19BD-4C58-ACEF-D092676D5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637DEA0B-D0C3-4386-B016-901208881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E085198-3B84-4E70-8004-5B739F0D0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1F8854E4-646B-4843-9429-2E68B3AE9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D75E4420-1C5B-4C29-9622-F3DA7E0BF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69099746-E839-480D-A294-385184855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35C60C66-6A6A-42B6-82CE-9F5BCAD5F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A85425DE-B5F8-4166-8F76-168A6E6F5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AF5E9558-8664-40E2-818A-C90536250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620CC716-8E51-492E-95F3-7DF5778E8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7956267-D439-4A6C-8779-9864DDF69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566625F-0177-4163-AAC6-DD5AA3525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01580694-1781-46F9-B2C4-76F4689BAD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1635D9A5-51BC-49A2-9AE2-4C8147FC5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B6D58AC8-F8B3-4C3D-AE9F-26677AE638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53CA316E-6515-47CF-9F53-7A0EE31AF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F8E79866-F842-47A5-8D8C-0185FD69D0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A1939D2F-E660-4CFF-BF9C-2146DD9CC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3F048F16-4CC3-406C-93A3-3CEDF31C42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BA5658A8-AB7B-409C-A206-50CDD581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A4F8AC2-9FA1-4E5B-ACB2-661CAABFE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6438DDE6-AE18-4B2A-92CE-57D6032A1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19B002FA-1035-4DE8-8097-3675A4FB2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699ADFD1-CBA1-4C59-A545-CA6EEAF2C4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85DDA6CB-B8BF-4E57-BF2E-5C880FAF87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6A8B2946-9D70-4DD4-B9B2-606E8F83A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C319A466-F3AE-4F1F-BD2F-77D9F148B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C6CF0A07-A757-404E-9880-5AF3D52DE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DD3C2686-5B08-4159-865F-1B0A72E7EB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5AAB7354-0524-4F71-83F0-35FAFA9EE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C93C7EEE-727B-4A0D-AA01-3B0893F86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7F98C909-0D3D-402C-86A1-9647DA57B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9CF4616-0FC7-4D90-97D4-47F26C31B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A5151952-7057-44BC-B171-EC280CDD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CC14CA9-836E-4131-9614-CC7AF80C7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B9227461-A59A-437A-A371-0B3DD0510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4564435B-AE59-45CC-A733-1D61AB9A5F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24964014-4F54-4767-B2A1-1E68A49A2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B12DA42-BE2F-486C-A207-50F0B2A0D6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F35083CD-4EE4-48A6-BDE4-DCEB0CD08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2ACA69B4-304D-4E76-91E8-B824CC474C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5FBB8B7-7087-4F0C-8A80-BA19FA3C5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08B546A-B18E-4E08-B52F-1F1FB4515C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4D083028-5844-4BA9-91D6-6066256F8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46BDB7B8-D976-4509-BB67-E960BEB6E3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1F8D90CC-4AD0-49F4-B215-61FD0A2FE8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FA255F4C-2D85-48C3-A425-B1B090100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64D88F2F-ACB0-4172-BB9F-71ABC334D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6102F024-AF29-4883-BE6C-52EFD0207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809DB4B0-EDB8-4635-9A3D-B48E59658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A4BB9B4-19AF-4964-8FDE-1C02C01F3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3466ACF5-678D-47AC-A8E1-250FBEA6E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CF4BE354-56F1-4CC0-ABC3-CFA225559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1FF6AB4A-7E14-48F4-B58E-D3BCD7F55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826A8026-2DFD-4691-81ED-CF8C6C810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DCBE85A3-D478-4EBF-A094-768EDE80E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9B03629E-D0C6-47D9-9E55-FB00BFBAD0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7ECA1C99-3F19-4C93-9683-CDDBE2840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6E53F2EA-BC30-4BEC-BBA5-FF485FD8B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4FE941FB-7EBE-489D-B1D8-06BC9E2F7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4FCECFFB-D979-4814-99CC-B8C0CCE04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5218BC88-1436-4861-9108-ED5C49172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7C43492A-8ADB-4CDA-976F-F9159DE14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448A8C4E-CD2B-4E83-895D-6B1071C5E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2315E315-11E8-4514-BE71-EEA42E2372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26C36A72-5D83-400B-9DC6-D6A4F7D36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DF388598-6DD8-4B12-8DBD-1F8933348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42ADD8C0-C6F0-46A9-8D78-B6026B55B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B5CC1749-FD2F-40FD-AA5A-CAFE9C6E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38F5A197-D6C9-4BDB-A9DE-7FFE84B35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0B6C64F3-7126-4337-9067-15A64EF535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A902BCF-C9BF-4566-AC1E-1E91502F2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09B1FBFF-C965-462A-9B34-D01689CAFE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C13CFECF-7502-40A2-92A6-3DBC74DF93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01280C84-683C-4088-8E3C-8A98A6749E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3747508C-3AE5-4D8D-A086-A46FDBEDE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EC02501-119D-4C07-AB8C-A131B125B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8F899201-EDD3-4F1A-89A6-345290E70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225488C2-1481-42C0-AE4D-4052F7EFF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84F224FC-B0FB-4A2E-A9BD-0F7CFB241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D04F68AF-F37B-4407-8471-E549ADCFA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6030291B-8F7B-4D02-A35F-561C0DAA8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3E961417-D5BB-4D51-8FD8-340228425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133EAFF3-FE9C-4606-89F9-19982C0FE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01882DC7-070C-47B0-B378-FA112A6CA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BDF1B4B0-0A75-4538-A610-7272090817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6E4AD28E-F206-45E2-9B00-A2E68FFB4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735023C8-4EFD-461A-8FFD-C78035856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7FFEB6B5-C11C-4B5F-BCC4-C86C5659E6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graphicFrame>
        <p:nvGraphicFramePr>
          <p:cNvPr id="37" name="Content Placeholder 5">
            <a:extLst>
              <a:ext uri="{FF2B5EF4-FFF2-40B4-BE49-F238E27FC236}">
                <a16:creationId xmlns:a16="http://schemas.microsoft.com/office/drawing/2014/main" id="{C8A1272B-B7CF-177A-3973-BAE5162AD098}"/>
              </a:ext>
            </a:extLst>
          </p:cNvPr>
          <p:cNvGraphicFramePr>
            <a:graphicFrameLocks noGrp="1"/>
          </p:cNvGraphicFramePr>
          <p:nvPr>
            <p:ph idx="1"/>
            <p:extLst>
              <p:ext uri="{D42A27DB-BD31-4B8C-83A1-F6EECF244321}">
                <p14:modId xmlns:p14="http://schemas.microsoft.com/office/powerpoint/2010/main" val="777099678"/>
              </p:ext>
            </p:extLst>
          </p:nvPr>
        </p:nvGraphicFramePr>
        <p:xfrm>
          <a:off x="946520" y="1747592"/>
          <a:ext cx="5217173"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84374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9" name="Rectangle 44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1" name="Freeform: Shape 450">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453" name="Freeform: Shape 452">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455" name="Freeform: Shape 454">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457" name="Freeform: Shape 456">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961246FE-7C32-D97D-3F5D-745194C47D02}"/>
              </a:ext>
            </a:extLst>
          </p:cNvPr>
          <p:cNvSpPr>
            <a:spLocks noGrp="1"/>
          </p:cNvSpPr>
          <p:nvPr>
            <p:ph type="title"/>
          </p:nvPr>
        </p:nvSpPr>
        <p:spPr>
          <a:xfrm>
            <a:off x="1861854" y="633046"/>
            <a:ext cx="4834021" cy="1314996"/>
          </a:xfrm>
        </p:spPr>
        <p:txBody>
          <a:bodyPr anchor="b">
            <a:normAutofit/>
          </a:bodyPr>
          <a:lstStyle/>
          <a:p>
            <a:r>
              <a:rPr lang="en-US" b="1" dirty="0"/>
              <a:t>MACHINE LEARNING MODEL</a:t>
            </a:r>
          </a:p>
        </p:txBody>
      </p:sp>
      <p:sp>
        <p:nvSpPr>
          <p:cNvPr id="3" name="Content Placeholder 2">
            <a:extLst>
              <a:ext uri="{FF2B5EF4-FFF2-40B4-BE49-F238E27FC236}">
                <a16:creationId xmlns:a16="http://schemas.microsoft.com/office/drawing/2014/main" id="{02EEA110-698D-5E6A-11E6-64CE31AB8CA6}"/>
              </a:ext>
            </a:extLst>
          </p:cNvPr>
          <p:cNvSpPr>
            <a:spLocks noGrp="1"/>
          </p:cNvSpPr>
          <p:nvPr>
            <p:ph idx="1"/>
          </p:nvPr>
        </p:nvSpPr>
        <p:spPr>
          <a:xfrm>
            <a:off x="1861854" y="2125737"/>
            <a:ext cx="4834021" cy="4044463"/>
          </a:xfrm>
        </p:spPr>
        <p:txBody>
          <a:bodyPr>
            <a:normAutofit/>
          </a:bodyPr>
          <a:lstStyle/>
          <a:p>
            <a:pPr marL="0" indent="0">
              <a:buNone/>
            </a:pPr>
            <a:r>
              <a:rPr lang="en-CA" sz="2000" b="1" i="0" dirty="0">
                <a:effectLst/>
              </a:rPr>
              <a:t>User-based Collaborative Filtering Recommender System</a:t>
            </a:r>
            <a:endParaRPr lang="en-US" sz="2000" dirty="0"/>
          </a:p>
          <a:p>
            <a:pPr>
              <a:buFont typeface="Arial" panose="020B0604020202020204" pitchFamily="34" charset="0"/>
              <a:buChar char="•"/>
            </a:pPr>
            <a:r>
              <a:rPr lang="en-CA" sz="2000" i="0" dirty="0">
                <a:effectLst/>
                <a:latin typeface="Söhne"/>
              </a:rPr>
              <a:t>User-based collaborative filtering model</a:t>
            </a:r>
            <a:r>
              <a:rPr lang="en-CA" sz="2000" b="1" i="0" dirty="0">
                <a:effectLst/>
                <a:latin typeface="Söhne"/>
              </a:rPr>
              <a:t> </a:t>
            </a:r>
            <a:r>
              <a:rPr lang="en-CA" sz="2000" b="0" i="0" dirty="0">
                <a:effectLst/>
                <a:latin typeface="Söhne"/>
              </a:rPr>
              <a:t>provided </a:t>
            </a:r>
            <a:r>
              <a:rPr lang="en-CA" sz="2000" b="1" dirty="0">
                <a:solidFill>
                  <a:schemeClr val="accent1"/>
                </a:solidFill>
                <a:effectLst/>
                <a:latin typeface="Söhne"/>
              </a:rPr>
              <a:t>personalized restaurant suggestions</a:t>
            </a:r>
            <a:r>
              <a:rPr lang="en-CA" sz="2000" i="1" dirty="0">
                <a:effectLst/>
                <a:latin typeface="Söhne"/>
              </a:rPr>
              <a:t> </a:t>
            </a:r>
            <a:r>
              <a:rPr lang="en-CA" sz="2000" b="0" i="0" dirty="0">
                <a:effectLst/>
                <a:latin typeface="Söhne"/>
              </a:rPr>
              <a:t>based on user-item interactions</a:t>
            </a:r>
          </a:p>
          <a:p>
            <a:pPr>
              <a:buFont typeface="Arial" panose="020B0604020202020204" pitchFamily="34" charset="0"/>
              <a:buChar char="•"/>
            </a:pPr>
            <a:r>
              <a:rPr lang="en-CA" sz="2000" b="0" i="0" dirty="0">
                <a:effectLst/>
                <a:latin typeface="Söhne"/>
              </a:rPr>
              <a:t>Initial evaluations showed that the </a:t>
            </a:r>
            <a:r>
              <a:rPr lang="en-CA" sz="2000" b="1" dirty="0">
                <a:solidFill>
                  <a:schemeClr val="accent1"/>
                </a:solidFill>
                <a:effectLst/>
                <a:latin typeface="Söhne"/>
              </a:rPr>
              <a:t>model recommended restaurants</a:t>
            </a:r>
            <a:r>
              <a:rPr lang="en-CA" sz="2000" b="0" i="0" dirty="0">
                <a:effectLst/>
                <a:latin typeface="Söhne"/>
              </a:rPr>
              <a:t> aligned with users' tastes, enhancing the overall dining experience </a:t>
            </a:r>
          </a:p>
        </p:txBody>
      </p:sp>
      <p:pic>
        <p:nvPicPr>
          <p:cNvPr id="7" name="Picture 4" descr="A sidewalk with tables and chairs in front of buildings&#10;&#10;Description automatically generated">
            <a:extLst>
              <a:ext uri="{FF2B5EF4-FFF2-40B4-BE49-F238E27FC236}">
                <a16:creationId xmlns:a16="http://schemas.microsoft.com/office/drawing/2014/main" id="{3AAFA6AB-2B06-E092-26A7-1AFEDC6502BB}"/>
              </a:ext>
            </a:extLst>
          </p:cNvPr>
          <p:cNvPicPr>
            <a:picLocks noChangeAspect="1"/>
          </p:cNvPicPr>
          <p:nvPr/>
        </p:nvPicPr>
        <p:blipFill rotWithShape="1">
          <a:blip r:embed="rId3">
            <a:extLst>
              <a:ext uri="{28A0092B-C50C-407E-A947-70E740481C1C}">
                <a14:useLocalDpi xmlns:a14="http://schemas.microsoft.com/office/drawing/2010/main" val="0"/>
              </a:ext>
            </a:extLst>
          </a:blip>
          <a:srcRect l="-253" t="94" r="725" b="21541"/>
          <a:stretch/>
        </p:blipFill>
        <p:spPr>
          <a:xfrm>
            <a:off x="7415831" y="1200223"/>
            <a:ext cx="3892457" cy="4072815"/>
          </a:xfrm>
          <a:prstGeom prst="rect">
            <a:avLst/>
          </a:prstGeom>
        </p:spPr>
      </p:pic>
      <p:grpSp>
        <p:nvGrpSpPr>
          <p:cNvPr id="459"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460" name="Freeform: Shape 459">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71093926"/>
      </p:ext>
    </p:extLst>
  </p:cSld>
  <p:clrMapOvr>
    <a:masterClrMapping/>
  </p:clrMapOvr>
</p:sld>
</file>

<file path=ppt/theme/theme1.xml><?xml version="1.0" encoding="utf-8"?>
<a:theme xmlns:a="http://schemas.openxmlformats.org/drawingml/2006/main" name="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929</TotalTime>
  <Words>1085</Words>
  <Application>Microsoft Macintosh PowerPoint</Application>
  <PresentationFormat>Widescreen</PresentationFormat>
  <Paragraphs>102</Paragraphs>
  <Slides>12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inherit</vt:lpstr>
      <vt:lpstr>Söhne</vt:lpstr>
      <vt:lpstr>Source Sans Pro</vt:lpstr>
      <vt:lpstr>Symbol</vt:lpstr>
      <vt:lpstr>FunkyShapesVTI</vt:lpstr>
      <vt:lpstr>Restaurant Recommender System</vt:lpstr>
      <vt:lpstr>PROBLEM STATEMENT </vt:lpstr>
      <vt:lpstr>VALUE IN RESTAURANTS </vt:lpstr>
      <vt:lpstr>DATA COLLECTION</vt:lpstr>
      <vt:lpstr>DATA DESCRIPTION </vt:lpstr>
      <vt:lpstr>USER-BASED INFORMATION </vt:lpstr>
      <vt:lpstr>CLEANING THE DATASETS</vt:lpstr>
      <vt:lpstr>OVERVIEW OF DATASETS</vt:lpstr>
      <vt:lpstr>MACHINE LEARNING MODEL</vt:lpstr>
      <vt:lpstr>CASE EXAMPLE</vt:lpstr>
      <vt:lpstr>PLAN OF ACTION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Diane Lu</dc:creator>
  <cp:lastModifiedBy>Diane Lu</cp:lastModifiedBy>
  <cp:revision>36</cp:revision>
  <dcterms:created xsi:type="dcterms:W3CDTF">2023-07-19T21:09:14Z</dcterms:created>
  <dcterms:modified xsi:type="dcterms:W3CDTF">2023-07-26T17:31:42Z</dcterms:modified>
</cp:coreProperties>
</file>